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6" r:id="rId8"/>
    <p:sldId id="262" r:id="rId9"/>
    <p:sldId id="264" r:id="rId10"/>
    <p:sldId id="265" r:id="rId11"/>
  </p:sldIdLst>
  <p:sldSz cx="12192000" cy="6858000"/>
  <p:notesSz cx="6858000" cy="9144000"/>
  <p:defaultTextStyle>
    <a:defPPr>
      <a:defRPr lang="en-IN"/>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p:scale>
          <a:sx n="78" d="100"/>
          <a:sy n="78" d="100"/>
        </p:scale>
        <p:origin x="45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fo sunsarlogistics" userId="32a04c34e5bd5312" providerId="LiveId" clId="{0E4A78DF-A3C2-4180-A28A-4829B50FDBA6}"/>
    <pc:docChg chg="modSld">
      <pc:chgData name="info sunsarlogistics" userId="32a04c34e5bd5312" providerId="LiveId" clId="{0E4A78DF-A3C2-4180-A28A-4829B50FDBA6}" dt="2024-02-01T07:43:05.269" v="29" actId="20577"/>
      <pc:docMkLst>
        <pc:docMk/>
      </pc:docMkLst>
      <pc:sldChg chg="modSp mod">
        <pc:chgData name="info sunsarlogistics" userId="32a04c34e5bd5312" providerId="LiveId" clId="{0E4A78DF-A3C2-4180-A28A-4829B50FDBA6}" dt="2024-02-01T07:43:05.269" v="29" actId="20577"/>
        <pc:sldMkLst>
          <pc:docMk/>
          <pc:sldMk cId="0" sldId="265"/>
        </pc:sldMkLst>
        <pc:spChg chg="mod">
          <ac:chgData name="info sunsarlogistics" userId="32a04c34e5bd5312" providerId="LiveId" clId="{0E4A78DF-A3C2-4180-A28A-4829B50FDBA6}" dt="2024-02-01T07:43:05.269" v="29" actId="20577"/>
          <ac:spMkLst>
            <pc:docMk/>
            <pc:sldMk cId="0" sldId="265"/>
            <ac:spMk id="3" creationId="{06641629-5FDE-191F-461F-28BA6ECD426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28EA47B0-15A1-8AEF-AAA6-D78186CB52E3}"/>
              </a:ext>
            </a:extLst>
          </p:cNvPr>
          <p:cNvGrpSpPr>
            <a:grpSpLocks/>
          </p:cNvGrpSpPr>
          <p:nvPr/>
        </p:nvGrpSpPr>
        <p:grpSpPr bwMode="auto">
          <a:xfrm>
            <a:off x="0" y="-7938"/>
            <a:ext cx="12192000" cy="6865938"/>
            <a:chOff x="0" y="-8467"/>
            <a:chExt cx="12192000" cy="6866467"/>
          </a:xfrm>
        </p:grpSpPr>
        <p:cxnSp>
          <p:nvCxnSpPr>
            <p:cNvPr id="5" name="Straight Connector 4">
              <a:extLst>
                <a:ext uri="{FF2B5EF4-FFF2-40B4-BE49-F238E27FC236}">
                  <a16:creationId xmlns:a16="http://schemas.microsoft.com/office/drawing/2014/main" id="{11C0CE99-82A2-1518-02DC-D00FF47EEAF5}"/>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823D3B0-D65D-DAD4-22B3-220F01C74257}"/>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B7208F83-525F-08AC-CE58-143D2A87E21D}"/>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9AAE40A0-3458-B03C-905D-513D54E9D4E7}"/>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a:extLst>
                <a:ext uri="{FF2B5EF4-FFF2-40B4-BE49-F238E27FC236}">
                  <a16:creationId xmlns:a16="http://schemas.microsoft.com/office/drawing/2014/main" id="{A600A255-4046-7CCD-337B-6ED19F2A5566}"/>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1318B642-14D1-3116-FB64-C05256D54DEC}"/>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9DF99F2F-868C-CD5F-0078-A53A9DBCAAEF}"/>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85DE86A0-0998-3DF3-EB90-F0764AA9D294}"/>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3A8CF97-E927-4FA5-7EAC-7E111527774D}"/>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FBFC6D9-23F2-14D7-7C96-E4377E7ABEE1}"/>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6B1FFD41-913E-3C93-7CC0-1D13D2987412}"/>
              </a:ext>
            </a:extLst>
          </p:cNvPr>
          <p:cNvSpPr>
            <a:spLocks noGrp="1"/>
          </p:cNvSpPr>
          <p:nvPr>
            <p:ph type="dt" sz="half" idx="10"/>
          </p:nvPr>
        </p:nvSpPr>
        <p:spPr/>
        <p:txBody>
          <a:bodyPr/>
          <a:lstStyle>
            <a:lvl1pPr>
              <a:defRPr/>
            </a:lvl1pPr>
          </a:lstStyle>
          <a:p>
            <a:pPr>
              <a:defRPr/>
            </a:pPr>
            <a:fld id="{C947B8AB-A2E6-435F-84F3-183EB2A9BF33}" type="datetimeFigureOut">
              <a:rPr lang="en-US"/>
              <a:pPr>
                <a:defRPr/>
              </a:pPr>
              <a:t>2/1/2024</a:t>
            </a:fld>
            <a:endParaRPr lang="en-US"/>
          </a:p>
        </p:txBody>
      </p:sp>
      <p:sp>
        <p:nvSpPr>
          <p:cNvPr id="16" name="Footer Placeholder 4">
            <a:extLst>
              <a:ext uri="{FF2B5EF4-FFF2-40B4-BE49-F238E27FC236}">
                <a16:creationId xmlns:a16="http://schemas.microsoft.com/office/drawing/2014/main" id="{F304B9C9-249D-87B7-78F0-477EFE53602E}"/>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827474A3-7BBD-486F-4EFE-6932C3A345BD}"/>
              </a:ext>
            </a:extLst>
          </p:cNvPr>
          <p:cNvSpPr>
            <a:spLocks noGrp="1"/>
          </p:cNvSpPr>
          <p:nvPr>
            <p:ph type="sldNum" sz="quarter" idx="12"/>
          </p:nvPr>
        </p:nvSpPr>
        <p:spPr/>
        <p:txBody>
          <a:bodyPr/>
          <a:lstStyle>
            <a:lvl1pPr>
              <a:defRPr/>
            </a:lvl1pPr>
          </a:lstStyle>
          <a:p>
            <a:fld id="{15AFC638-4BDC-4F4D-90EA-DB29778CD12C}" type="slidenum">
              <a:rPr lang="en-IN" altLang="en-US"/>
              <a:pPr/>
              <a:t>‹#›</a:t>
            </a:fld>
            <a:endParaRPr lang="en-IN" altLang="en-US"/>
          </a:p>
        </p:txBody>
      </p:sp>
    </p:spTree>
    <p:extLst>
      <p:ext uri="{BB962C8B-B14F-4D97-AF65-F5344CB8AC3E}">
        <p14:creationId xmlns:p14="http://schemas.microsoft.com/office/powerpoint/2010/main" val="182323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41158F-38C0-45D2-78A6-BF942CD82F18}"/>
              </a:ext>
            </a:extLst>
          </p:cNvPr>
          <p:cNvSpPr>
            <a:spLocks noGrp="1"/>
          </p:cNvSpPr>
          <p:nvPr>
            <p:ph type="dt" sz="half" idx="10"/>
          </p:nvPr>
        </p:nvSpPr>
        <p:spPr/>
        <p:txBody>
          <a:bodyPr/>
          <a:lstStyle>
            <a:lvl1pPr>
              <a:defRPr/>
            </a:lvl1pPr>
          </a:lstStyle>
          <a:p>
            <a:pPr>
              <a:defRPr/>
            </a:pPr>
            <a:fld id="{171B6FCC-1E7F-4054-B735-295187173F89}" type="datetimeFigureOut">
              <a:rPr lang="en-US"/>
              <a:pPr>
                <a:defRPr/>
              </a:pPr>
              <a:t>2/1/2024</a:t>
            </a:fld>
            <a:endParaRPr lang="en-US"/>
          </a:p>
        </p:txBody>
      </p:sp>
      <p:sp>
        <p:nvSpPr>
          <p:cNvPr id="5" name="Footer Placeholder 4">
            <a:extLst>
              <a:ext uri="{FF2B5EF4-FFF2-40B4-BE49-F238E27FC236}">
                <a16:creationId xmlns:a16="http://schemas.microsoft.com/office/drawing/2014/main" id="{81BEC664-A561-2C69-DBD9-A91F237C19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D488E1-41A9-C7EA-536F-CDEAAD865597}"/>
              </a:ext>
            </a:extLst>
          </p:cNvPr>
          <p:cNvSpPr>
            <a:spLocks noGrp="1"/>
          </p:cNvSpPr>
          <p:nvPr>
            <p:ph type="sldNum" sz="quarter" idx="12"/>
          </p:nvPr>
        </p:nvSpPr>
        <p:spPr/>
        <p:txBody>
          <a:bodyPr/>
          <a:lstStyle>
            <a:lvl1pPr>
              <a:defRPr/>
            </a:lvl1pPr>
          </a:lstStyle>
          <a:p>
            <a:fld id="{DDD47115-5487-4152-B065-7A75073529B8}" type="slidenum">
              <a:rPr lang="en-IN" altLang="en-US"/>
              <a:pPr/>
              <a:t>‹#›</a:t>
            </a:fld>
            <a:endParaRPr lang="en-IN" altLang="en-US"/>
          </a:p>
        </p:txBody>
      </p:sp>
    </p:spTree>
    <p:extLst>
      <p:ext uri="{BB962C8B-B14F-4D97-AF65-F5344CB8AC3E}">
        <p14:creationId xmlns:p14="http://schemas.microsoft.com/office/powerpoint/2010/main" val="390574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17">
            <a:extLst>
              <a:ext uri="{FF2B5EF4-FFF2-40B4-BE49-F238E27FC236}">
                <a16:creationId xmlns:a16="http://schemas.microsoft.com/office/drawing/2014/main" id="{31135D37-B8ED-4C42-169C-5DD0428F4A72}"/>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IN" altLang="en-US" sz="8000">
                <a:solidFill>
                  <a:srgbClr val="FFD966"/>
                </a:solidFill>
                <a:latin typeface="Arial" panose="020B0604020202020204" pitchFamily="34" charset="0"/>
              </a:rPr>
              <a:t>“</a:t>
            </a:r>
          </a:p>
        </p:txBody>
      </p:sp>
      <p:sp>
        <p:nvSpPr>
          <p:cNvPr id="5" name="TextBox 18">
            <a:extLst>
              <a:ext uri="{FF2B5EF4-FFF2-40B4-BE49-F238E27FC236}">
                <a16:creationId xmlns:a16="http://schemas.microsoft.com/office/drawing/2014/main" id="{BD0A8CC7-3877-7B1B-F49F-4EEA49F74434}"/>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IN" altLang="en-US" sz="8000">
                <a:solidFill>
                  <a:srgbClr val="FFD966"/>
                </a:solidFill>
                <a:latin typeface="Arial" panose="020B0604020202020204" pitchFamily="34" charset="0"/>
              </a:rPr>
              <a:t>”</a:t>
            </a:r>
            <a:endParaRPr lang="en-IN" altLang="en-US">
              <a:solidFill>
                <a:srgbClr val="FFD966"/>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3CB59B00-5308-3761-2F18-F11517176066}"/>
              </a:ext>
            </a:extLst>
          </p:cNvPr>
          <p:cNvSpPr>
            <a:spLocks noGrp="1"/>
          </p:cNvSpPr>
          <p:nvPr>
            <p:ph type="dt" sz="half" idx="14"/>
          </p:nvPr>
        </p:nvSpPr>
        <p:spPr/>
        <p:txBody>
          <a:bodyPr/>
          <a:lstStyle>
            <a:lvl1pPr>
              <a:defRPr/>
            </a:lvl1pPr>
          </a:lstStyle>
          <a:p>
            <a:pPr>
              <a:defRPr/>
            </a:pPr>
            <a:fld id="{2E3DF768-E0CF-45D6-BF32-769FBAAC7F84}" type="datetimeFigureOut">
              <a:rPr lang="en-US"/>
              <a:pPr>
                <a:defRPr/>
              </a:pPr>
              <a:t>2/1/2024</a:t>
            </a:fld>
            <a:endParaRPr lang="en-US"/>
          </a:p>
        </p:txBody>
      </p:sp>
      <p:sp>
        <p:nvSpPr>
          <p:cNvPr id="7" name="Footer Placeholder 4">
            <a:extLst>
              <a:ext uri="{FF2B5EF4-FFF2-40B4-BE49-F238E27FC236}">
                <a16:creationId xmlns:a16="http://schemas.microsoft.com/office/drawing/2014/main" id="{9262F8FE-7F16-D252-B0E1-302EB9042682}"/>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42F13A37-3CB3-6079-B324-DA3ABC29ACC0}"/>
              </a:ext>
            </a:extLst>
          </p:cNvPr>
          <p:cNvSpPr>
            <a:spLocks noGrp="1"/>
          </p:cNvSpPr>
          <p:nvPr>
            <p:ph type="sldNum" sz="quarter" idx="16"/>
          </p:nvPr>
        </p:nvSpPr>
        <p:spPr/>
        <p:txBody>
          <a:bodyPr/>
          <a:lstStyle>
            <a:lvl1pPr>
              <a:defRPr/>
            </a:lvl1pPr>
          </a:lstStyle>
          <a:p>
            <a:fld id="{BA5FB9EA-C743-4713-A451-57E1DC5607AE}" type="slidenum">
              <a:rPr lang="en-IN" altLang="en-US"/>
              <a:pPr/>
              <a:t>‹#›</a:t>
            </a:fld>
            <a:endParaRPr lang="en-IN" altLang="en-US"/>
          </a:p>
        </p:txBody>
      </p:sp>
    </p:spTree>
    <p:extLst>
      <p:ext uri="{BB962C8B-B14F-4D97-AF65-F5344CB8AC3E}">
        <p14:creationId xmlns:p14="http://schemas.microsoft.com/office/powerpoint/2010/main" val="339861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9609AC-0816-0948-E91D-2AF46784B010}"/>
              </a:ext>
            </a:extLst>
          </p:cNvPr>
          <p:cNvSpPr>
            <a:spLocks noGrp="1"/>
          </p:cNvSpPr>
          <p:nvPr>
            <p:ph type="dt" sz="half" idx="10"/>
          </p:nvPr>
        </p:nvSpPr>
        <p:spPr/>
        <p:txBody>
          <a:bodyPr/>
          <a:lstStyle>
            <a:lvl1pPr>
              <a:defRPr/>
            </a:lvl1pPr>
          </a:lstStyle>
          <a:p>
            <a:pPr>
              <a:defRPr/>
            </a:pPr>
            <a:fld id="{ECE87A14-B885-4F6F-BC5D-1AA9CBAFCEF9}" type="datetimeFigureOut">
              <a:rPr lang="en-US"/>
              <a:pPr>
                <a:defRPr/>
              </a:pPr>
              <a:t>2/1/2024</a:t>
            </a:fld>
            <a:endParaRPr lang="en-US"/>
          </a:p>
        </p:txBody>
      </p:sp>
      <p:sp>
        <p:nvSpPr>
          <p:cNvPr id="5" name="Footer Placeholder 4">
            <a:extLst>
              <a:ext uri="{FF2B5EF4-FFF2-40B4-BE49-F238E27FC236}">
                <a16:creationId xmlns:a16="http://schemas.microsoft.com/office/drawing/2014/main" id="{912B9E83-5ECB-B345-BAD4-EAEF84BD21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F053BE-4678-F97A-750E-5140BC7E7348}"/>
              </a:ext>
            </a:extLst>
          </p:cNvPr>
          <p:cNvSpPr>
            <a:spLocks noGrp="1"/>
          </p:cNvSpPr>
          <p:nvPr>
            <p:ph type="sldNum" sz="quarter" idx="12"/>
          </p:nvPr>
        </p:nvSpPr>
        <p:spPr/>
        <p:txBody>
          <a:bodyPr/>
          <a:lstStyle>
            <a:lvl1pPr>
              <a:defRPr/>
            </a:lvl1pPr>
          </a:lstStyle>
          <a:p>
            <a:fld id="{1C224928-395E-4564-B379-816FB2E0A274}" type="slidenum">
              <a:rPr lang="en-IN" altLang="en-US"/>
              <a:pPr/>
              <a:t>‹#›</a:t>
            </a:fld>
            <a:endParaRPr lang="en-IN" altLang="en-US"/>
          </a:p>
        </p:txBody>
      </p:sp>
    </p:spTree>
    <p:extLst>
      <p:ext uri="{BB962C8B-B14F-4D97-AF65-F5344CB8AC3E}">
        <p14:creationId xmlns:p14="http://schemas.microsoft.com/office/powerpoint/2010/main" val="2275442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17">
            <a:extLst>
              <a:ext uri="{FF2B5EF4-FFF2-40B4-BE49-F238E27FC236}">
                <a16:creationId xmlns:a16="http://schemas.microsoft.com/office/drawing/2014/main" id="{17C599C5-8053-72DD-87AF-D45192392265}"/>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IN" altLang="en-US" sz="8000">
                <a:solidFill>
                  <a:srgbClr val="FFD966"/>
                </a:solidFill>
                <a:latin typeface="Arial" panose="020B0604020202020204" pitchFamily="34" charset="0"/>
              </a:rPr>
              <a:t>“</a:t>
            </a:r>
          </a:p>
        </p:txBody>
      </p:sp>
      <p:sp>
        <p:nvSpPr>
          <p:cNvPr id="5" name="TextBox 18">
            <a:extLst>
              <a:ext uri="{FF2B5EF4-FFF2-40B4-BE49-F238E27FC236}">
                <a16:creationId xmlns:a16="http://schemas.microsoft.com/office/drawing/2014/main" id="{6431A294-C2E0-14AA-B521-AFD3E79396A7}"/>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IN" altLang="en-US" sz="8000">
                <a:solidFill>
                  <a:srgbClr val="FFD966"/>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0BA53505-335C-212E-BBDF-8196F14FA42F}"/>
              </a:ext>
            </a:extLst>
          </p:cNvPr>
          <p:cNvSpPr>
            <a:spLocks noGrp="1"/>
          </p:cNvSpPr>
          <p:nvPr>
            <p:ph type="dt" sz="half" idx="14"/>
          </p:nvPr>
        </p:nvSpPr>
        <p:spPr/>
        <p:txBody>
          <a:bodyPr/>
          <a:lstStyle>
            <a:lvl1pPr>
              <a:defRPr/>
            </a:lvl1pPr>
          </a:lstStyle>
          <a:p>
            <a:pPr>
              <a:defRPr/>
            </a:pPr>
            <a:fld id="{C549702D-CE4B-4A43-B1EF-0F92234A2D7B}" type="datetimeFigureOut">
              <a:rPr lang="en-US"/>
              <a:pPr>
                <a:defRPr/>
              </a:pPr>
              <a:t>2/1/2024</a:t>
            </a:fld>
            <a:endParaRPr lang="en-US"/>
          </a:p>
        </p:txBody>
      </p:sp>
      <p:sp>
        <p:nvSpPr>
          <p:cNvPr id="7" name="Footer Placeholder 4">
            <a:extLst>
              <a:ext uri="{FF2B5EF4-FFF2-40B4-BE49-F238E27FC236}">
                <a16:creationId xmlns:a16="http://schemas.microsoft.com/office/drawing/2014/main" id="{43AA43D0-A6D9-80EC-708D-F4880897854F}"/>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F82F97D-97B8-BB02-01EA-3EF104565C6B}"/>
              </a:ext>
            </a:extLst>
          </p:cNvPr>
          <p:cNvSpPr>
            <a:spLocks noGrp="1"/>
          </p:cNvSpPr>
          <p:nvPr>
            <p:ph type="sldNum" sz="quarter" idx="16"/>
          </p:nvPr>
        </p:nvSpPr>
        <p:spPr/>
        <p:txBody>
          <a:bodyPr/>
          <a:lstStyle>
            <a:lvl1pPr>
              <a:defRPr/>
            </a:lvl1pPr>
          </a:lstStyle>
          <a:p>
            <a:fld id="{811CCC0E-1455-49E2-BFED-30EC7B57A8BE}" type="slidenum">
              <a:rPr lang="en-IN" altLang="en-US"/>
              <a:pPr/>
              <a:t>‹#›</a:t>
            </a:fld>
            <a:endParaRPr lang="en-IN" altLang="en-US"/>
          </a:p>
        </p:txBody>
      </p:sp>
    </p:spTree>
    <p:extLst>
      <p:ext uri="{BB962C8B-B14F-4D97-AF65-F5344CB8AC3E}">
        <p14:creationId xmlns:p14="http://schemas.microsoft.com/office/powerpoint/2010/main" val="3507853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33732A-9BDE-70EF-A84E-092116E360FB}"/>
              </a:ext>
            </a:extLst>
          </p:cNvPr>
          <p:cNvSpPr>
            <a:spLocks noGrp="1"/>
          </p:cNvSpPr>
          <p:nvPr>
            <p:ph type="dt" sz="half" idx="14"/>
          </p:nvPr>
        </p:nvSpPr>
        <p:spPr/>
        <p:txBody>
          <a:bodyPr/>
          <a:lstStyle>
            <a:lvl1pPr>
              <a:defRPr/>
            </a:lvl1pPr>
          </a:lstStyle>
          <a:p>
            <a:pPr>
              <a:defRPr/>
            </a:pPr>
            <a:fld id="{D3F0AE6E-98B7-44A2-92AF-22747F644E9E}" type="datetimeFigureOut">
              <a:rPr lang="en-US"/>
              <a:pPr>
                <a:defRPr/>
              </a:pPr>
              <a:t>2/1/2024</a:t>
            </a:fld>
            <a:endParaRPr lang="en-US"/>
          </a:p>
        </p:txBody>
      </p:sp>
      <p:sp>
        <p:nvSpPr>
          <p:cNvPr id="5" name="Footer Placeholder 4">
            <a:extLst>
              <a:ext uri="{FF2B5EF4-FFF2-40B4-BE49-F238E27FC236}">
                <a16:creationId xmlns:a16="http://schemas.microsoft.com/office/drawing/2014/main" id="{B71E9245-0678-0748-B3C9-17099A3DA0F4}"/>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0CDF9E-AA77-3F59-FEB1-4D45843C3B3A}"/>
              </a:ext>
            </a:extLst>
          </p:cNvPr>
          <p:cNvSpPr>
            <a:spLocks noGrp="1"/>
          </p:cNvSpPr>
          <p:nvPr>
            <p:ph type="sldNum" sz="quarter" idx="16"/>
          </p:nvPr>
        </p:nvSpPr>
        <p:spPr/>
        <p:txBody>
          <a:bodyPr/>
          <a:lstStyle>
            <a:lvl1pPr>
              <a:defRPr/>
            </a:lvl1pPr>
          </a:lstStyle>
          <a:p>
            <a:fld id="{9199DB21-25DE-4307-966E-25E1208E6614}" type="slidenum">
              <a:rPr lang="en-IN" altLang="en-US"/>
              <a:pPr/>
              <a:t>‹#›</a:t>
            </a:fld>
            <a:endParaRPr lang="en-IN" altLang="en-US"/>
          </a:p>
        </p:txBody>
      </p:sp>
    </p:spTree>
    <p:extLst>
      <p:ext uri="{BB962C8B-B14F-4D97-AF65-F5344CB8AC3E}">
        <p14:creationId xmlns:p14="http://schemas.microsoft.com/office/powerpoint/2010/main" val="3792239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D748EB5-EF98-908E-E411-CB628ED09C2F}"/>
              </a:ext>
            </a:extLst>
          </p:cNvPr>
          <p:cNvSpPr>
            <a:spLocks noGrp="1"/>
          </p:cNvSpPr>
          <p:nvPr>
            <p:ph type="dt" sz="half" idx="10"/>
          </p:nvPr>
        </p:nvSpPr>
        <p:spPr/>
        <p:txBody>
          <a:bodyPr/>
          <a:lstStyle>
            <a:lvl1pPr>
              <a:defRPr/>
            </a:lvl1pPr>
          </a:lstStyle>
          <a:p>
            <a:pPr>
              <a:defRPr/>
            </a:pPr>
            <a:fld id="{478BB396-C0A6-4A7D-83AC-FD984A749358}" type="datetimeFigureOut">
              <a:rPr lang="en-US"/>
              <a:pPr>
                <a:defRPr/>
              </a:pPr>
              <a:t>2/1/2024</a:t>
            </a:fld>
            <a:endParaRPr lang="en-US"/>
          </a:p>
        </p:txBody>
      </p:sp>
      <p:sp>
        <p:nvSpPr>
          <p:cNvPr id="5" name="Footer Placeholder 4">
            <a:extLst>
              <a:ext uri="{FF2B5EF4-FFF2-40B4-BE49-F238E27FC236}">
                <a16:creationId xmlns:a16="http://schemas.microsoft.com/office/drawing/2014/main" id="{567A9AA0-6D7E-474A-9757-15CBE9B903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53BB5F-2050-D152-F909-188C8CB4BAB8}"/>
              </a:ext>
            </a:extLst>
          </p:cNvPr>
          <p:cNvSpPr>
            <a:spLocks noGrp="1"/>
          </p:cNvSpPr>
          <p:nvPr>
            <p:ph type="sldNum" sz="quarter" idx="12"/>
          </p:nvPr>
        </p:nvSpPr>
        <p:spPr/>
        <p:txBody>
          <a:bodyPr/>
          <a:lstStyle>
            <a:lvl1pPr>
              <a:defRPr/>
            </a:lvl1pPr>
          </a:lstStyle>
          <a:p>
            <a:fld id="{8DB79744-86DD-465B-B592-158CEA95D87B}" type="slidenum">
              <a:rPr lang="en-IN" altLang="en-US"/>
              <a:pPr/>
              <a:t>‹#›</a:t>
            </a:fld>
            <a:endParaRPr lang="en-IN" altLang="en-US"/>
          </a:p>
        </p:txBody>
      </p:sp>
    </p:spTree>
    <p:extLst>
      <p:ext uri="{BB962C8B-B14F-4D97-AF65-F5344CB8AC3E}">
        <p14:creationId xmlns:p14="http://schemas.microsoft.com/office/powerpoint/2010/main" val="4118581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CE74FE-34FC-1BCF-22E8-58D1274D1BAE}"/>
              </a:ext>
            </a:extLst>
          </p:cNvPr>
          <p:cNvSpPr>
            <a:spLocks noGrp="1"/>
          </p:cNvSpPr>
          <p:nvPr>
            <p:ph type="dt" sz="half" idx="10"/>
          </p:nvPr>
        </p:nvSpPr>
        <p:spPr/>
        <p:txBody>
          <a:bodyPr/>
          <a:lstStyle>
            <a:lvl1pPr>
              <a:defRPr/>
            </a:lvl1pPr>
          </a:lstStyle>
          <a:p>
            <a:pPr>
              <a:defRPr/>
            </a:pPr>
            <a:fld id="{DD064013-FFFA-4C45-AE97-31BC1AE855C8}" type="datetimeFigureOut">
              <a:rPr lang="en-US"/>
              <a:pPr>
                <a:defRPr/>
              </a:pPr>
              <a:t>2/1/2024</a:t>
            </a:fld>
            <a:endParaRPr lang="en-US"/>
          </a:p>
        </p:txBody>
      </p:sp>
      <p:sp>
        <p:nvSpPr>
          <p:cNvPr id="5" name="Footer Placeholder 4">
            <a:extLst>
              <a:ext uri="{FF2B5EF4-FFF2-40B4-BE49-F238E27FC236}">
                <a16:creationId xmlns:a16="http://schemas.microsoft.com/office/drawing/2014/main" id="{DBA54FE5-D199-1B55-DF4C-8B684D5E9B4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DC054D-7879-4D66-7919-7683DDF174E4}"/>
              </a:ext>
            </a:extLst>
          </p:cNvPr>
          <p:cNvSpPr>
            <a:spLocks noGrp="1"/>
          </p:cNvSpPr>
          <p:nvPr>
            <p:ph type="sldNum" sz="quarter" idx="12"/>
          </p:nvPr>
        </p:nvSpPr>
        <p:spPr/>
        <p:txBody>
          <a:bodyPr/>
          <a:lstStyle>
            <a:lvl1pPr>
              <a:defRPr/>
            </a:lvl1pPr>
          </a:lstStyle>
          <a:p>
            <a:fld id="{2A41BED4-C79C-4303-9BBF-C84085AF5715}" type="slidenum">
              <a:rPr lang="en-IN" altLang="en-US"/>
              <a:pPr/>
              <a:t>‹#›</a:t>
            </a:fld>
            <a:endParaRPr lang="en-IN" altLang="en-US"/>
          </a:p>
        </p:txBody>
      </p:sp>
    </p:spTree>
    <p:extLst>
      <p:ext uri="{BB962C8B-B14F-4D97-AF65-F5344CB8AC3E}">
        <p14:creationId xmlns:p14="http://schemas.microsoft.com/office/powerpoint/2010/main" val="358053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B77F94-D59E-384D-7205-6FAC0562DC73}"/>
              </a:ext>
            </a:extLst>
          </p:cNvPr>
          <p:cNvSpPr>
            <a:spLocks noGrp="1"/>
          </p:cNvSpPr>
          <p:nvPr>
            <p:ph type="dt" sz="half" idx="10"/>
          </p:nvPr>
        </p:nvSpPr>
        <p:spPr/>
        <p:txBody>
          <a:bodyPr/>
          <a:lstStyle>
            <a:lvl1pPr>
              <a:defRPr/>
            </a:lvl1pPr>
          </a:lstStyle>
          <a:p>
            <a:pPr>
              <a:defRPr/>
            </a:pPr>
            <a:fld id="{05961FEC-B369-4D2F-ACC6-E0D37FCB59D0}" type="datetimeFigureOut">
              <a:rPr lang="en-US"/>
              <a:pPr>
                <a:defRPr/>
              </a:pPr>
              <a:t>2/1/2024</a:t>
            </a:fld>
            <a:endParaRPr lang="en-US"/>
          </a:p>
        </p:txBody>
      </p:sp>
      <p:sp>
        <p:nvSpPr>
          <p:cNvPr id="5" name="Footer Placeholder 4">
            <a:extLst>
              <a:ext uri="{FF2B5EF4-FFF2-40B4-BE49-F238E27FC236}">
                <a16:creationId xmlns:a16="http://schemas.microsoft.com/office/drawing/2014/main" id="{2D48CDC0-5217-77C8-0F83-829DF4FF44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94B674-DD06-84FE-3D99-D57790B02A84}"/>
              </a:ext>
            </a:extLst>
          </p:cNvPr>
          <p:cNvSpPr>
            <a:spLocks noGrp="1"/>
          </p:cNvSpPr>
          <p:nvPr>
            <p:ph type="sldNum" sz="quarter" idx="12"/>
          </p:nvPr>
        </p:nvSpPr>
        <p:spPr/>
        <p:txBody>
          <a:bodyPr/>
          <a:lstStyle>
            <a:lvl1pPr>
              <a:defRPr/>
            </a:lvl1pPr>
          </a:lstStyle>
          <a:p>
            <a:fld id="{50C8B70C-CDE0-49C5-9838-E408CF83FBAA}" type="slidenum">
              <a:rPr lang="en-IN" altLang="en-US"/>
              <a:pPr/>
              <a:t>‹#›</a:t>
            </a:fld>
            <a:endParaRPr lang="en-IN" altLang="en-US"/>
          </a:p>
        </p:txBody>
      </p:sp>
    </p:spTree>
    <p:extLst>
      <p:ext uri="{BB962C8B-B14F-4D97-AF65-F5344CB8AC3E}">
        <p14:creationId xmlns:p14="http://schemas.microsoft.com/office/powerpoint/2010/main" val="845444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E61C10-C664-69A3-26E9-EF711CAC6C51}"/>
              </a:ext>
            </a:extLst>
          </p:cNvPr>
          <p:cNvSpPr>
            <a:spLocks noGrp="1"/>
          </p:cNvSpPr>
          <p:nvPr>
            <p:ph type="dt" sz="half" idx="10"/>
          </p:nvPr>
        </p:nvSpPr>
        <p:spPr/>
        <p:txBody>
          <a:bodyPr/>
          <a:lstStyle>
            <a:lvl1pPr>
              <a:defRPr/>
            </a:lvl1pPr>
          </a:lstStyle>
          <a:p>
            <a:pPr>
              <a:defRPr/>
            </a:pPr>
            <a:fld id="{96217277-579A-4FCD-A4D7-DE19701A6634}" type="datetimeFigureOut">
              <a:rPr lang="en-US"/>
              <a:pPr>
                <a:defRPr/>
              </a:pPr>
              <a:t>2/1/2024</a:t>
            </a:fld>
            <a:endParaRPr lang="en-US"/>
          </a:p>
        </p:txBody>
      </p:sp>
      <p:sp>
        <p:nvSpPr>
          <p:cNvPr id="5" name="Footer Placeholder 4">
            <a:extLst>
              <a:ext uri="{FF2B5EF4-FFF2-40B4-BE49-F238E27FC236}">
                <a16:creationId xmlns:a16="http://schemas.microsoft.com/office/drawing/2014/main" id="{D46742E6-561C-C7EB-0CD1-0F1C3B0BA8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87D7E3-26C7-923B-63FE-59121EACD9C9}"/>
              </a:ext>
            </a:extLst>
          </p:cNvPr>
          <p:cNvSpPr>
            <a:spLocks noGrp="1"/>
          </p:cNvSpPr>
          <p:nvPr>
            <p:ph type="sldNum" sz="quarter" idx="12"/>
          </p:nvPr>
        </p:nvSpPr>
        <p:spPr/>
        <p:txBody>
          <a:bodyPr/>
          <a:lstStyle>
            <a:lvl1pPr>
              <a:defRPr/>
            </a:lvl1pPr>
          </a:lstStyle>
          <a:p>
            <a:fld id="{39C43BDB-F939-46F6-A2F9-8CD9F5F12B38}" type="slidenum">
              <a:rPr lang="en-IN" altLang="en-US"/>
              <a:pPr/>
              <a:t>‹#›</a:t>
            </a:fld>
            <a:endParaRPr lang="en-IN" altLang="en-US"/>
          </a:p>
        </p:txBody>
      </p:sp>
    </p:spTree>
    <p:extLst>
      <p:ext uri="{BB962C8B-B14F-4D97-AF65-F5344CB8AC3E}">
        <p14:creationId xmlns:p14="http://schemas.microsoft.com/office/powerpoint/2010/main" val="428096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3A68E5A-CCD9-1F27-97E2-50EDABF7CF89}"/>
              </a:ext>
            </a:extLst>
          </p:cNvPr>
          <p:cNvSpPr>
            <a:spLocks noGrp="1"/>
          </p:cNvSpPr>
          <p:nvPr>
            <p:ph type="dt" sz="half" idx="10"/>
          </p:nvPr>
        </p:nvSpPr>
        <p:spPr/>
        <p:txBody>
          <a:bodyPr/>
          <a:lstStyle>
            <a:lvl1pPr>
              <a:defRPr/>
            </a:lvl1pPr>
          </a:lstStyle>
          <a:p>
            <a:pPr>
              <a:defRPr/>
            </a:pPr>
            <a:fld id="{11D4147D-5A94-4022-93EC-B351377C3ED4}" type="datetimeFigureOut">
              <a:rPr lang="en-US"/>
              <a:pPr>
                <a:defRPr/>
              </a:pPr>
              <a:t>2/1/2024</a:t>
            </a:fld>
            <a:endParaRPr lang="en-US"/>
          </a:p>
        </p:txBody>
      </p:sp>
      <p:sp>
        <p:nvSpPr>
          <p:cNvPr id="6" name="Footer Placeholder 4">
            <a:extLst>
              <a:ext uri="{FF2B5EF4-FFF2-40B4-BE49-F238E27FC236}">
                <a16:creationId xmlns:a16="http://schemas.microsoft.com/office/drawing/2014/main" id="{B4C224CA-21CF-8C7A-61AB-D1F05FEFB59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38F34B-E4B1-049B-CACD-30FA08986A11}"/>
              </a:ext>
            </a:extLst>
          </p:cNvPr>
          <p:cNvSpPr>
            <a:spLocks noGrp="1"/>
          </p:cNvSpPr>
          <p:nvPr>
            <p:ph type="sldNum" sz="quarter" idx="12"/>
          </p:nvPr>
        </p:nvSpPr>
        <p:spPr/>
        <p:txBody>
          <a:bodyPr/>
          <a:lstStyle>
            <a:lvl1pPr>
              <a:defRPr/>
            </a:lvl1pPr>
          </a:lstStyle>
          <a:p>
            <a:fld id="{682A3DDD-9FEE-4E0F-A3E7-99BF2FBF3727}" type="slidenum">
              <a:rPr lang="en-IN" altLang="en-US"/>
              <a:pPr/>
              <a:t>‹#›</a:t>
            </a:fld>
            <a:endParaRPr lang="en-IN" altLang="en-US"/>
          </a:p>
        </p:txBody>
      </p:sp>
    </p:spTree>
    <p:extLst>
      <p:ext uri="{BB962C8B-B14F-4D97-AF65-F5344CB8AC3E}">
        <p14:creationId xmlns:p14="http://schemas.microsoft.com/office/powerpoint/2010/main" val="108479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4D3FF72-4154-983B-A6FE-8B43FE25B300}"/>
              </a:ext>
            </a:extLst>
          </p:cNvPr>
          <p:cNvSpPr>
            <a:spLocks noGrp="1"/>
          </p:cNvSpPr>
          <p:nvPr>
            <p:ph type="dt" sz="half" idx="10"/>
          </p:nvPr>
        </p:nvSpPr>
        <p:spPr/>
        <p:txBody>
          <a:bodyPr/>
          <a:lstStyle>
            <a:lvl1pPr>
              <a:defRPr/>
            </a:lvl1pPr>
          </a:lstStyle>
          <a:p>
            <a:pPr>
              <a:defRPr/>
            </a:pPr>
            <a:fld id="{D4F35C0C-6311-48DA-B281-01C3C105DE0F}" type="datetimeFigureOut">
              <a:rPr lang="en-US"/>
              <a:pPr>
                <a:defRPr/>
              </a:pPr>
              <a:t>2/1/2024</a:t>
            </a:fld>
            <a:endParaRPr lang="en-US"/>
          </a:p>
        </p:txBody>
      </p:sp>
      <p:sp>
        <p:nvSpPr>
          <p:cNvPr id="8" name="Footer Placeholder 4">
            <a:extLst>
              <a:ext uri="{FF2B5EF4-FFF2-40B4-BE49-F238E27FC236}">
                <a16:creationId xmlns:a16="http://schemas.microsoft.com/office/drawing/2014/main" id="{2ADB02E3-D04D-D396-2671-77534B0C674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94631FE-AC79-0ADE-B3EF-FEBDD2F4674B}"/>
              </a:ext>
            </a:extLst>
          </p:cNvPr>
          <p:cNvSpPr>
            <a:spLocks noGrp="1"/>
          </p:cNvSpPr>
          <p:nvPr>
            <p:ph type="sldNum" sz="quarter" idx="12"/>
          </p:nvPr>
        </p:nvSpPr>
        <p:spPr/>
        <p:txBody>
          <a:bodyPr/>
          <a:lstStyle>
            <a:lvl1pPr>
              <a:defRPr/>
            </a:lvl1pPr>
          </a:lstStyle>
          <a:p>
            <a:fld id="{0D3D44F1-60CF-406B-AA17-B8E831EF62FC}" type="slidenum">
              <a:rPr lang="en-IN" altLang="en-US"/>
              <a:pPr/>
              <a:t>‹#›</a:t>
            </a:fld>
            <a:endParaRPr lang="en-IN" altLang="en-US"/>
          </a:p>
        </p:txBody>
      </p:sp>
    </p:spTree>
    <p:extLst>
      <p:ext uri="{BB962C8B-B14F-4D97-AF65-F5344CB8AC3E}">
        <p14:creationId xmlns:p14="http://schemas.microsoft.com/office/powerpoint/2010/main" val="113230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978D3C5-65E1-EF32-148A-A790338E5BE2}"/>
              </a:ext>
            </a:extLst>
          </p:cNvPr>
          <p:cNvSpPr>
            <a:spLocks noGrp="1"/>
          </p:cNvSpPr>
          <p:nvPr>
            <p:ph type="dt" sz="half" idx="10"/>
          </p:nvPr>
        </p:nvSpPr>
        <p:spPr/>
        <p:txBody>
          <a:bodyPr/>
          <a:lstStyle>
            <a:lvl1pPr>
              <a:defRPr/>
            </a:lvl1pPr>
          </a:lstStyle>
          <a:p>
            <a:pPr>
              <a:defRPr/>
            </a:pPr>
            <a:fld id="{6F22A28B-E1BB-4A4F-A5A8-ABBF9368768C}" type="datetimeFigureOut">
              <a:rPr lang="en-US"/>
              <a:pPr>
                <a:defRPr/>
              </a:pPr>
              <a:t>2/1/2024</a:t>
            </a:fld>
            <a:endParaRPr lang="en-US"/>
          </a:p>
        </p:txBody>
      </p:sp>
      <p:sp>
        <p:nvSpPr>
          <p:cNvPr id="4" name="Footer Placeholder 4">
            <a:extLst>
              <a:ext uri="{FF2B5EF4-FFF2-40B4-BE49-F238E27FC236}">
                <a16:creationId xmlns:a16="http://schemas.microsoft.com/office/drawing/2014/main" id="{AA485AFE-1D5C-AAF8-2944-FA40B5B4D00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CA368CD-B657-D14E-846F-3924A1203F2F}"/>
              </a:ext>
            </a:extLst>
          </p:cNvPr>
          <p:cNvSpPr>
            <a:spLocks noGrp="1"/>
          </p:cNvSpPr>
          <p:nvPr>
            <p:ph type="sldNum" sz="quarter" idx="12"/>
          </p:nvPr>
        </p:nvSpPr>
        <p:spPr/>
        <p:txBody>
          <a:bodyPr/>
          <a:lstStyle>
            <a:lvl1pPr>
              <a:defRPr/>
            </a:lvl1pPr>
          </a:lstStyle>
          <a:p>
            <a:fld id="{EB20601A-4129-4367-9A9D-F1A037C6855E}" type="slidenum">
              <a:rPr lang="en-IN" altLang="en-US"/>
              <a:pPr/>
              <a:t>‹#›</a:t>
            </a:fld>
            <a:endParaRPr lang="en-IN" altLang="en-US"/>
          </a:p>
        </p:txBody>
      </p:sp>
    </p:spTree>
    <p:extLst>
      <p:ext uri="{BB962C8B-B14F-4D97-AF65-F5344CB8AC3E}">
        <p14:creationId xmlns:p14="http://schemas.microsoft.com/office/powerpoint/2010/main" val="6033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7A3C893-7A10-00AA-AF26-73A4E8C595DA}"/>
              </a:ext>
            </a:extLst>
          </p:cNvPr>
          <p:cNvSpPr>
            <a:spLocks noGrp="1"/>
          </p:cNvSpPr>
          <p:nvPr>
            <p:ph type="dt" sz="half" idx="10"/>
          </p:nvPr>
        </p:nvSpPr>
        <p:spPr/>
        <p:txBody>
          <a:bodyPr/>
          <a:lstStyle>
            <a:lvl1pPr>
              <a:defRPr/>
            </a:lvl1pPr>
          </a:lstStyle>
          <a:p>
            <a:pPr>
              <a:defRPr/>
            </a:pPr>
            <a:fld id="{A81C04C8-5C41-4486-8CF4-5D70D3031DA6}" type="datetimeFigureOut">
              <a:rPr lang="en-US"/>
              <a:pPr>
                <a:defRPr/>
              </a:pPr>
              <a:t>2/1/2024</a:t>
            </a:fld>
            <a:endParaRPr lang="en-US"/>
          </a:p>
        </p:txBody>
      </p:sp>
      <p:sp>
        <p:nvSpPr>
          <p:cNvPr id="3" name="Footer Placeholder 4">
            <a:extLst>
              <a:ext uri="{FF2B5EF4-FFF2-40B4-BE49-F238E27FC236}">
                <a16:creationId xmlns:a16="http://schemas.microsoft.com/office/drawing/2014/main" id="{92E47B24-F162-9415-1944-075DA8C4840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0A94F06-515B-C354-E825-A337A58F67C0}"/>
              </a:ext>
            </a:extLst>
          </p:cNvPr>
          <p:cNvSpPr>
            <a:spLocks noGrp="1"/>
          </p:cNvSpPr>
          <p:nvPr>
            <p:ph type="sldNum" sz="quarter" idx="12"/>
          </p:nvPr>
        </p:nvSpPr>
        <p:spPr/>
        <p:txBody>
          <a:bodyPr/>
          <a:lstStyle>
            <a:lvl1pPr>
              <a:defRPr/>
            </a:lvl1pPr>
          </a:lstStyle>
          <a:p>
            <a:fld id="{C1F39537-57B0-402A-88FB-D1E632752C17}" type="slidenum">
              <a:rPr lang="en-IN" altLang="en-US"/>
              <a:pPr/>
              <a:t>‹#›</a:t>
            </a:fld>
            <a:endParaRPr lang="en-IN" altLang="en-US"/>
          </a:p>
        </p:txBody>
      </p:sp>
    </p:spTree>
    <p:extLst>
      <p:ext uri="{BB962C8B-B14F-4D97-AF65-F5344CB8AC3E}">
        <p14:creationId xmlns:p14="http://schemas.microsoft.com/office/powerpoint/2010/main" val="1863844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9907603-FDE7-DB66-D760-678A1CCEA20E}"/>
              </a:ext>
            </a:extLst>
          </p:cNvPr>
          <p:cNvSpPr>
            <a:spLocks noGrp="1"/>
          </p:cNvSpPr>
          <p:nvPr>
            <p:ph type="dt" sz="half" idx="10"/>
          </p:nvPr>
        </p:nvSpPr>
        <p:spPr/>
        <p:txBody>
          <a:bodyPr/>
          <a:lstStyle>
            <a:lvl1pPr>
              <a:defRPr/>
            </a:lvl1pPr>
          </a:lstStyle>
          <a:p>
            <a:pPr>
              <a:defRPr/>
            </a:pPr>
            <a:fld id="{04B44285-6C6B-4022-A571-DE4449778EC7}" type="datetimeFigureOut">
              <a:rPr lang="en-US"/>
              <a:pPr>
                <a:defRPr/>
              </a:pPr>
              <a:t>2/1/2024</a:t>
            </a:fld>
            <a:endParaRPr lang="en-US"/>
          </a:p>
        </p:txBody>
      </p:sp>
      <p:sp>
        <p:nvSpPr>
          <p:cNvPr id="6" name="Footer Placeholder 4">
            <a:extLst>
              <a:ext uri="{FF2B5EF4-FFF2-40B4-BE49-F238E27FC236}">
                <a16:creationId xmlns:a16="http://schemas.microsoft.com/office/drawing/2014/main" id="{10508FBF-118B-755A-926E-0C890522C2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D18517B-76DA-09C0-2A77-24E3720F8CE8}"/>
              </a:ext>
            </a:extLst>
          </p:cNvPr>
          <p:cNvSpPr>
            <a:spLocks noGrp="1"/>
          </p:cNvSpPr>
          <p:nvPr>
            <p:ph type="sldNum" sz="quarter" idx="12"/>
          </p:nvPr>
        </p:nvSpPr>
        <p:spPr/>
        <p:txBody>
          <a:bodyPr/>
          <a:lstStyle>
            <a:lvl1pPr>
              <a:defRPr/>
            </a:lvl1pPr>
          </a:lstStyle>
          <a:p>
            <a:fld id="{38C8A8C1-0F8C-49E2-93D2-1C92F9E93294}" type="slidenum">
              <a:rPr lang="en-IN" altLang="en-US"/>
              <a:pPr/>
              <a:t>‹#›</a:t>
            </a:fld>
            <a:endParaRPr lang="en-IN" altLang="en-US"/>
          </a:p>
        </p:txBody>
      </p:sp>
    </p:spTree>
    <p:extLst>
      <p:ext uri="{BB962C8B-B14F-4D97-AF65-F5344CB8AC3E}">
        <p14:creationId xmlns:p14="http://schemas.microsoft.com/office/powerpoint/2010/main" val="206371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CCE98C7-45CB-6DE4-C9E4-1015588D3849}"/>
              </a:ext>
            </a:extLst>
          </p:cNvPr>
          <p:cNvSpPr>
            <a:spLocks noGrp="1"/>
          </p:cNvSpPr>
          <p:nvPr>
            <p:ph type="dt" sz="half" idx="10"/>
          </p:nvPr>
        </p:nvSpPr>
        <p:spPr/>
        <p:txBody>
          <a:bodyPr/>
          <a:lstStyle>
            <a:lvl1pPr>
              <a:defRPr/>
            </a:lvl1pPr>
          </a:lstStyle>
          <a:p>
            <a:pPr>
              <a:defRPr/>
            </a:pPr>
            <a:fld id="{AB3F8F39-4D87-41F9-ABC1-D8D41FDA1978}" type="datetimeFigureOut">
              <a:rPr lang="en-US"/>
              <a:pPr>
                <a:defRPr/>
              </a:pPr>
              <a:t>2/1/2024</a:t>
            </a:fld>
            <a:endParaRPr lang="en-US"/>
          </a:p>
        </p:txBody>
      </p:sp>
      <p:sp>
        <p:nvSpPr>
          <p:cNvPr id="6" name="Footer Placeholder 4">
            <a:extLst>
              <a:ext uri="{FF2B5EF4-FFF2-40B4-BE49-F238E27FC236}">
                <a16:creationId xmlns:a16="http://schemas.microsoft.com/office/drawing/2014/main" id="{D8D7907C-EC3F-9BB9-FBC5-DDA216B679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2BB2C26-0ECB-F12E-902D-5C5E52F301FA}"/>
              </a:ext>
            </a:extLst>
          </p:cNvPr>
          <p:cNvSpPr>
            <a:spLocks noGrp="1"/>
          </p:cNvSpPr>
          <p:nvPr>
            <p:ph type="sldNum" sz="quarter" idx="12"/>
          </p:nvPr>
        </p:nvSpPr>
        <p:spPr/>
        <p:txBody>
          <a:bodyPr/>
          <a:lstStyle>
            <a:lvl1pPr>
              <a:defRPr/>
            </a:lvl1pPr>
          </a:lstStyle>
          <a:p>
            <a:fld id="{1B9D0269-04B9-46A7-B517-7A832DEB8A39}" type="slidenum">
              <a:rPr lang="en-IN" altLang="en-US"/>
              <a:pPr/>
              <a:t>‹#›</a:t>
            </a:fld>
            <a:endParaRPr lang="en-IN" altLang="en-US"/>
          </a:p>
        </p:txBody>
      </p:sp>
    </p:spTree>
    <p:extLst>
      <p:ext uri="{BB962C8B-B14F-4D97-AF65-F5344CB8AC3E}">
        <p14:creationId xmlns:p14="http://schemas.microsoft.com/office/powerpoint/2010/main" val="103217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B1A82FE6-C520-7D90-0BA5-82B27B2DC34A}"/>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69B06254-8AB0-1ED8-9D10-E05F5D3C93B9}"/>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8F8EA54-5B17-4C9E-372A-4D610F3FCD58}"/>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FC27D99B-D1EF-6F83-72EA-2BDF274D702F}"/>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6467BC83-1BDA-1F28-B5D1-A9A2E7B22B16}"/>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4696969F-CA32-AE4A-2759-9A748C80A05D}"/>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AC453D7F-32A7-9439-D2EA-77799EAB5AFF}"/>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22F2EA9C-123A-9B3C-3E80-ABFEE27D0C4D}"/>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83D08047-B79B-0039-4463-77AE7DB8AA23}"/>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47AACA3E-9355-5C38-EFAF-D725BED78B39}"/>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88825650-97D5-883E-F99C-2BE121CBB9AE}"/>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FF65BC34-0123-F709-D9FC-D0C3237E0E45}"/>
              </a:ext>
            </a:extLst>
          </p:cNvPr>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IN" altLang="en-US"/>
          </a:p>
        </p:txBody>
      </p:sp>
      <p:sp>
        <p:nvSpPr>
          <p:cNvPr id="1028" name="Text Placeholder 2">
            <a:extLst>
              <a:ext uri="{FF2B5EF4-FFF2-40B4-BE49-F238E27FC236}">
                <a16:creationId xmlns:a16="http://schemas.microsoft.com/office/drawing/2014/main" id="{114E4EFA-DBA4-9052-7E86-40674D12800E}"/>
              </a:ext>
            </a:extLst>
          </p:cNvPr>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a:extLst>
              <a:ext uri="{FF2B5EF4-FFF2-40B4-BE49-F238E27FC236}">
                <a16:creationId xmlns:a16="http://schemas.microsoft.com/office/drawing/2014/main" id="{9B4BE274-C56D-B15F-B785-E710BFC1889B}"/>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dirty="0">
                <a:solidFill>
                  <a:schemeClr val="tx1">
                    <a:tint val="75000"/>
                  </a:schemeClr>
                </a:solidFill>
                <a:latin typeface="+mn-lt"/>
              </a:defRPr>
            </a:lvl1pPr>
          </a:lstStyle>
          <a:p>
            <a:pPr>
              <a:defRPr/>
            </a:pPr>
            <a:fld id="{E2233B2D-EE90-4EB0-937A-2097FC8CF9B0}" type="datetimeFigureOut">
              <a:rPr lang="en-US"/>
              <a:pPr>
                <a:defRPr/>
              </a:pPr>
              <a:t>2/1/2024</a:t>
            </a:fld>
            <a:endParaRPr lang="en-US"/>
          </a:p>
        </p:txBody>
      </p:sp>
      <p:sp>
        <p:nvSpPr>
          <p:cNvPr id="5" name="Footer Placeholder 4">
            <a:extLst>
              <a:ext uri="{FF2B5EF4-FFF2-40B4-BE49-F238E27FC236}">
                <a16:creationId xmlns:a16="http://schemas.microsoft.com/office/drawing/2014/main" id="{4E12C73E-07BF-9F38-ED06-68F9908FD4DC}"/>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3963307-9CE3-9F42-9BC8-76D97318E630}"/>
              </a:ext>
            </a:extLst>
          </p:cNvPr>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fld id="{08E4FE92-2045-45CC-9290-71110B2E1B81}" type="slidenum">
              <a:rPr lang="en-IN" altLang="en-US"/>
              <a:pPr/>
              <a:t>‹#›</a:t>
            </a:fld>
            <a:endParaRPr lang="en-IN" altLang="en-US"/>
          </a:p>
        </p:txBody>
      </p:sp>
    </p:spTree>
  </p:cSld>
  <p:clrMap bg1="lt1" tx1="dk1" bg2="lt2" tx2="dk2" accent1="accent1" accent2="accent2" accent3="accent3" accent4="accent4" accent5="accent5" accent6="accent6" hlink="hlink" folHlink="folHlink"/>
  <p:sldLayoutIdLst>
    <p:sldLayoutId id="2147483684"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5" r:id="rId11"/>
    <p:sldLayoutId id="2147483680" r:id="rId12"/>
    <p:sldLayoutId id="2147483686" r:id="rId13"/>
    <p:sldLayoutId id="2147483681" r:id="rId14"/>
    <p:sldLayoutId id="2147483682" r:id="rId15"/>
    <p:sldLayoutId id="2147483683" r:id="rId16"/>
  </p:sldLayoutIdLst>
  <p:txStyles>
    <p:titleStyle>
      <a:lvl1pPr algn="l" defTabSz="457200" rtl="0" eaLnBrk="1" fontAlgn="base" hangingPunct="1">
        <a:spcBef>
          <a:spcPct val="0"/>
        </a:spcBef>
        <a:spcAft>
          <a:spcPct val="0"/>
        </a:spcAft>
        <a:defRPr sz="3600" kern="1200">
          <a:solidFill>
            <a:schemeClr val="accent1"/>
          </a:solidFill>
          <a:latin typeface="+mj-lt"/>
          <a:ea typeface="+mj-ea"/>
          <a:cs typeface="+mj-cs"/>
        </a:defRPr>
      </a:lvl1pPr>
      <a:lvl2pPr algn="l" defTabSz="457200" rtl="0" eaLnBrk="1" fontAlgn="base" hangingPunct="1">
        <a:spcBef>
          <a:spcPct val="0"/>
        </a:spcBef>
        <a:spcAft>
          <a:spcPct val="0"/>
        </a:spcAft>
        <a:defRPr sz="3600">
          <a:solidFill>
            <a:schemeClr val="accent1"/>
          </a:solidFill>
          <a:latin typeface="Trebuchet MS" panose="020B0603020202020204" pitchFamily="34" charset="0"/>
        </a:defRPr>
      </a:lvl2pPr>
      <a:lvl3pPr algn="l" defTabSz="457200" rtl="0" eaLnBrk="1" fontAlgn="base" hangingPunct="1">
        <a:spcBef>
          <a:spcPct val="0"/>
        </a:spcBef>
        <a:spcAft>
          <a:spcPct val="0"/>
        </a:spcAft>
        <a:defRPr sz="3600">
          <a:solidFill>
            <a:schemeClr val="accent1"/>
          </a:solidFill>
          <a:latin typeface="Trebuchet MS" panose="020B0603020202020204" pitchFamily="34" charset="0"/>
        </a:defRPr>
      </a:lvl3pPr>
      <a:lvl4pPr algn="l" defTabSz="457200" rtl="0" eaLnBrk="1" fontAlgn="base" hangingPunct="1">
        <a:spcBef>
          <a:spcPct val="0"/>
        </a:spcBef>
        <a:spcAft>
          <a:spcPct val="0"/>
        </a:spcAft>
        <a:defRPr sz="3600">
          <a:solidFill>
            <a:schemeClr val="accent1"/>
          </a:solidFill>
          <a:latin typeface="Trebuchet MS" panose="020B0603020202020204" pitchFamily="34" charset="0"/>
        </a:defRPr>
      </a:lvl4pPr>
      <a:lvl5pPr algn="l" defTabSz="457200" rtl="0" eaLnBrk="1" fontAlgn="base" hangingPunct="1">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FAFB73BA-215F-7844-6504-5F853B50DE49}"/>
              </a:ext>
            </a:extLst>
          </p:cNvPr>
          <p:cNvSpPr>
            <a:spLocks noGrp="1"/>
          </p:cNvSpPr>
          <p:nvPr>
            <p:ph type="ctrTitle"/>
          </p:nvPr>
        </p:nvSpPr>
        <p:spPr>
          <a:xfrm>
            <a:off x="1506538" y="2405063"/>
            <a:ext cx="7767637" cy="1646237"/>
          </a:xfrm>
        </p:spPr>
        <p:txBody>
          <a:bodyPr/>
          <a:lstStyle/>
          <a:p>
            <a:pPr algn="ctr"/>
            <a:br>
              <a:rPr lang="en-IN" altLang="en-US" sz="3200" b="1">
                <a:solidFill>
                  <a:srgbClr val="FF9900"/>
                </a:solidFill>
              </a:rPr>
            </a:br>
            <a:r>
              <a:rPr lang="en-IN" altLang="en-US" sz="3200" b="1">
                <a:solidFill>
                  <a:srgbClr val="FF9900"/>
                </a:solidFill>
              </a:rPr>
              <a:t>SUNSAR LOGISTICS PRIVATE LIMITED</a:t>
            </a:r>
          </a:p>
        </p:txBody>
      </p:sp>
      <p:sp>
        <p:nvSpPr>
          <p:cNvPr id="3" name="Subtitle 2">
            <a:extLst>
              <a:ext uri="{FF2B5EF4-FFF2-40B4-BE49-F238E27FC236}">
                <a16:creationId xmlns:a16="http://schemas.microsoft.com/office/drawing/2014/main" id="{5EA4F10C-CBF6-EFB6-9DC6-A9577D587575}"/>
              </a:ext>
            </a:extLst>
          </p:cNvPr>
          <p:cNvSpPr>
            <a:spLocks noGrp="1"/>
          </p:cNvSpPr>
          <p:nvPr>
            <p:ph type="subTitle" idx="1"/>
          </p:nvPr>
        </p:nvSpPr>
        <p:spPr>
          <a:xfrm>
            <a:off x="1506538" y="4051300"/>
            <a:ext cx="7767637" cy="1096963"/>
          </a:xfrm>
        </p:spPr>
        <p:txBody>
          <a:bodyPr rtlCol="0">
            <a:normAutofit lnSpcReduction="10000"/>
          </a:bodyPr>
          <a:lstStyle/>
          <a:p>
            <a:pPr algn="ctr" fontAlgn="auto">
              <a:spcAft>
                <a:spcPts val="0"/>
              </a:spcAft>
              <a:buFont typeface="Wingdings 3" charset="2"/>
              <a:buNone/>
              <a:defRPr/>
            </a:pPr>
            <a:endParaRPr lang="en-IN" b="1" dirty="0">
              <a:solidFill>
                <a:srgbClr val="0070C0"/>
              </a:solidFill>
            </a:endParaRPr>
          </a:p>
          <a:p>
            <a:pPr algn="ctr" fontAlgn="auto">
              <a:spcAft>
                <a:spcPts val="0"/>
              </a:spcAft>
              <a:buFont typeface="Wingdings 3" charset="2"/>
              <a:buNone/>
              <a:defRPr/>
            </a:pPr>
            <a:r>
              <a:rPr lang="en-IN" sz="4000" b="1" dirty="0">
                <a:solidFill>
                  <a:srgbClr val="FFC000"/>
                </a:solidFill>
              </a:rPr>
              <a:t>WELCOME TO </a:t>
            </a:r>
            <a:r>
              <a:rPr lang="en-IN" sz="4000" b="1" dirty="0">
                <a:solidFill>
                  <a:srgbClr val="FFC000"/>
                </a:solidFill>
                <a:latin typeface="+mj-lt"/>
              </a:rPr>
              <a:t>SUNSAR</a:t>
            </a:r>
          </a:p>
        </p:txBody>
      </p:sp>
      <p:pic>
        <p:nvPicPr>
          <p:cNvPr id="5124" name="Picture 7" descr="SUNSAR LOGO.jpeg">
            <a:extLst>
              <a:ext uri="{FF2B5EF4-FFF2-40B4-BE49-F238E27FC236}">
                <a16:creationId xmlns:a16="http://schemas.microsoft.com/office/drawing/2014/main" id="{CA08FD7B-60D5-E4E2-67DB-C23177A393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7375" y="439738"/>
            <a:ext cx="40290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1F2ABC8-725A-D369-7E91-4ACE9373FC2F}"/>
              </a:ext>
            </a:extLst>
          </p:cNvPr>
          <p:cNvSpPr>
            <a:spLocks noGrp="1"/>
          </p:cNvSpPr>
          <p:nvPr>
            <p:ph type="title"/>
          </p:nvPr>
        </p:nvSpPr>
        <p:spPr/>
        <p:txBody>
          <a:bodyPr/>
          <a:lstStyle/>
          <a:p>
            <a:r>
              <a:rPr lang="en-IN" altLang="en-US"/>
              <a:t>Rates</a:t>
            </a:r>
          </a:p>
        </p:txBody>
      </p:sp>
      <p:sp>
        <p:nvSpPr>
          <p:cNvPr id="3" name="Content Placeholder 2">
            <a:extLst>
              <a:ext uri="{FF2B5EF4-FFF2-40B4-BE49-F238E27FC236}">
                <a16:creationId xmlns:a16="http://schemas.microsoft.com/office/drawing/2014/main" id="{06641629-5FDE-191F-461F-28BA6ECD426B}"/>
              </a:ext>
            </a:extLst>
          </p:cNvPr>
          <p:cNvSpPr>
            <a:spLocks noGrp="1"/>
          </p:cNvSpPr>
          <p:nvPr>
            <p:ph idx="1"/>
          </p:nvPr>
        </p:nvSpPr>
        <p:spPr/>
        <p:txBody>
          <a:bodyPr rtlCol="0">
            <a:normAutofit fontScale="92500" lnSpcReduction="20000"/>
          </a:bodyPr>
          <a:lstStyle/>
          <a:p>
            <a:pPr fontAlgn="auto">
              <a:spcAft>
                <a:spcPts val="0"/>
              </a:spcAft>
              <a:buFont typeface="Wingdings 3" charset="2"/>
              <a:buChar char=""/>
              <a:defRPr/>
            </a:pPr>
            <a:r>
              <a:rPr lang="en-IN" dirty="0">
                <a:solidFill>
                  <a:schemeClr val="tx1">
                    <a:lumMod val="75000"/>
                    <a:lumOff val="25000"/>
                  </a:schemeClr>
                </a:solidFill>
              </a:rPr>
              <a:t>Our rates are very competitive in the market.</a:t>
            </a:r>
          </a:p>
          <a:p>
            <a:pPr fontAlgn="auto">
              <a:spcAft>
                <a:spcPts val="0"/>
              </a:spcAft>
              <a:buFont typeface="Wingdings 3" charset="2"/>
              <a:buChar char=""/>
              <a:defRPr/>
            </a:pPr>
            <a:r>
              <a:rPr lang="en-IN" dirty="0">
                <a:solidFill>
                  <a:schemeClr val="tx1">
                    <a:lumMod val="75000"/>
                    <a:lumOff val="25000"/>
                  </a:schemeClr>
                </a:solidFill>
              </a:rPr>
              <a:t>They are negotiable based on transport / cargo volume.</a:t>
            </a:r>
          </a:p>
          <a:p>
            <a:pPr fontAlgn="auto">
              <a:spcAft>
                <a:spcPts val="0"/>
              </a:spcAft>
              <a:buFont typeface="Wingdings 3" charset="2"/>
              <a:buChar char=""/>
              <a:defRPr/>
            </a:pPr>
            <a:r>
              <a:rPr lang="en-IN" dirty="0">
                <a:solidFill>
                  <a:schemeClr val="tx1">
                    <a:lumMod val="75000"/>
                    <a:lumOff val="25000"/>
                  </a:schemeClr>
                </a:solidFill>
              </a:rPr>
              <a:t>They are no hidden charges on our rates. Our quotation are detailed &amp; self explanatory.</a:t>
            </a:r>
          </a:p>
          <a:p>
            <a:pPr fontAlgn="auto">
              <a:spcAft>
                <a:spcPts val="0"/>
              </a:spcAft>
              <a:buFont typeface="Wingdings 3" charset="2"/>
              <a:buChar char=""/>
              <a:defRPr/>
            </a:pPr>
            <a:endParaRPr lang="en-IN" dirty="0">
              <a:solidFill>
                <a:schemeClr val="tx1">
                  <a:lumMod val="75000"/>
                  <a:lumOff val="25000"/>
                </a:schemeClr>
              </a:solidFill>
            </a:endParaRPr>
          </a:p>
          <a:p>
            <a:pPr fontAlgn="auto">
              <a:spcAft>
                <a:spcPts val="0"/>
              </a:spcAft>
              <a:buFont typeface="Wingdings 3" charset="2"/>
              <a:buChar char=""/>
              <a:defRPr/>
            </a:pPr>
            <a:endParaRPr lang="en-IN" dirty="0">
              <a:solidFill>
                <a:schemeClr val="tx1">
                  <a:lumMod val="75000"/>
                  <a:lumOff val="25000"/>
                </a:schemeClr>
              </a:solidFill>
            </a:endParaRPr>
          </a:p>
          <a:p>
            <a:pPr fontAlgn="auto">
              <a:spcAft>
                <a:spcPts val="0"/>
              </a:spcAft>
              <a:buFont typeface="Wingdings 3" charset="2"/>
              <a:buChar char=""/>
              <a:defRPr/>
            </a:pPr>
            <a:endParaRPr lang="en-IN" dirty="0">
              <a:solidFill>
                <a:schemeClr val="tx1">
                  <a:lumMod val="75000"/>
                  <a:lumOff val="25000"/>
                </a:schemeClr>
              </a:solidFill>
            </a:endParaRPr>
          </a:p>
          <a:p>
            <a:pPr fontAlgn="auto">
              <a:spcAft>
                <a:spcPts val="0"/>
              </a:spcAft>
              <a:buFont typeface="Wingdings 3" charset="2"/>
              <a:buNone/>
              <a:defRPr/>
            </a:pPr>
            <a:r>
              <a:rPr lang="en-IN" b="1" dirty="0">
                <a:solidFill>
                  <a:schemeClr val="tx1">
                    <a:lumMod val="75000"/>
                    <a:lumOff val="25000"/>
                  </a:schemeClr>
                </a:solidFill>
              </a:rPr>
              <a:t>Corporate Office : Plot No 1/7, SSGT ROAD</a:t>
            </a:r>
          </a:p>
          <a:p>
            <a:pPr fontAlgn="auto">
              <a:spcAft>
                <a:spcPts val="0"/>
              </a:spcAft>
              <a:buFont typeface="Wingdings 3" charset="2"/>
              <a:buNone/>
              <a:defRPr/>
            </a:pPr>
            <a:r>
              <a:rPr lang="en-IN" b="1" dirty="0">
                <a:solidFill>
                  <a:schemeClr val="tx1">
                    <a:lumMod val="75000"/>
                    <a:lumOff val="25000"/>
                  </a:schemeClr>
                </a:solidFill>
              </a:rPr>
              <a:t>Industrial Area, Near Metro Mall Compound</a:t>
            </a:r>
          </a:p>
          <a:p>
            <a:pPr fontAlgn="auto">
              <a:spcAft>
                <a:spcPts val="0"/>
              </a:spcAft>
              <a:buFont typeface="Wingdings 3" charset="2"/>
              <a:buNone/>
              <a:defRPr/>
            </a:pPr>
            <a:r>
              <a:rPr lang="en-IN" b="1" dirty="0" err="1">
                <a:solidFill>
                  <a:schemeClr val="tx1">
                    <a:lumMod val="75000"/>
                    <a:lumOff val="25000"/>
                  </a:schemeClr>
                </a:solidFill>
              </a:rPr>
              <a:t>Lal</a:t>
            </a:r>
            <a:r>
              <a:rPr lang="en-IN" b="1" dirty="0">
                <a:solidFill>
                  <a:schemeClr val="tx1">
                    <a:lumMod val="75000"/>
                    <a:lumOff val="25000"/>
                  </a:schemeClr>
                </a:solidFill>
              </a:rPr>
              <a:t> </a:t>
            </a:r>
            <a:r>
              <a:rPr lang="en-IN" b="1" dirty="0" err="1">
                <a:solidFill>
                  <a:schemeClr val="tx1">
                    <a:lumMod val="75000"/>
                    <a:lumOff val="25000"/>
                  </a:schemeClr>
                </a:solidFill>
              </a:rPr>
              <a:t>Kuan</a:t>
            </a:r>
            <a:r>
              <a:rPr lang="en-IN" b="1" dirty="0">
                <a:solidFill>
                  <a:schemeClr val="tx1">
                    <a:lumMod val="75000"/>
                    <a:lumOff val="25000"/>
                  </a:schemeClr>
                </a:solidFill>
              </a:rPr>
              <a:t>, Ghaziabad, (U.P.) - 201009</a:t>
            </a:r>
          </a:p>
          <a:p>
            <a:pPr fontAlgn="auto">
              <a:spcAft>
                <a:spcPts val="0"/>
              </a:spcAft>
              <a:buFont typeface="Wingdings 3" charset="2"/>
              <a:buNone/>
              <a:defRPr/>
            </a:pPr>
            <a:r>
              <a:rPr lang="en-IN" b="1" dirty="0">
                <a:solidFill>
                  <a:schemeClr val="tx1">
                    <a:lumMod val="75000"/>
                    <a:lumOff val="25000"/>
                  </a:schemeClr>
                </a:solidFill>
              </a:rPr>
              <a:t>Call &amp; WtsApp:9811392929, 9810413939, 7678347554</a:t>
            </a:r>
          </a:p>
          <a:p>
            <a:pPr fontAlgn="auto">
              <a:spcAft>
                <a:spcPts val="0"/>
              </a:spcAft>
              <a:buFont typeface="Wingdings 3" charset="2"/>
              <a:buNone/>
              <a:defRPr/>
            </a:pPr>
            <a:r>
              <a:rPr lang="en-IN" b="1" dirty="0">
                <a:solidFill>
                  <a:schemeClr val="tx1">
                    <a:lumMod val="75000"/>
                    <a:lumOff val="25000"/>
                  </a:schemeClr>
                </a:solidFill>
              </a:rPr>
              <a:t>Email : info@sunsarlogistics.com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738F7B1-2B6F-1490-8159-B30CB411B1A6}"/>
              </a:ext>
            </a:extLst>
          </p:cNvPr>
          <p:cNvSpPr>
            <a:spLocks noGrp="1"/>
          </p:cNvSpPr>
          <p:nvPr>
            <p:ph type="title"/>
          </p:nvPr>
        </p:nvSpPr>
        <p:spPr/>
        <p:txBody>
          <a:bodyPr/>
          <a:lstStyle/>
          <a:p>
            <a:r>
              <a:rPr lang="en-IN" altLang="en-US" b="1" dirty="0">
                <a:solidFill>
                  <a:srgbClr val="FFC000"/>
                </a:solidFill>
              </a:rPr>
              <a:t>Introduction</a:t>
            </a:r>
          </a:p>
        </p:txBody>
      </p:sp>
      <p:sp>
        <p:nvSpPr>
          <p:cNvPr id="3" name="Content Placeholder 2">
            <a:extLst>
              <a:ext uri="{FF2B5EF4-FFF2-40B4-BE49-F238E27FC236}">
                <a16:creationId xmlns:a16="http://schemas.microsoft.com/office/drawing/2014/main" id="{D43042E1-7A77-7964-9BD6-71233EF57FA2}"/>
              </a:ext>
            </a:extLst>
          </p:cNvPr>
          <p:cNvSpPr>
            <a:spLocks noGrp="1"/>
          </p:cNvSpPr>
          <p:nvPr>
            <p:ph idx="1"/>
          </p:nvPr>
        </p:nvSpPr>
        <p:spPr>
          <a:xfrm>
            <a:off x="677863" y="2160588"/>
            <a:ext cx="8596312" cy="3246437"/>
          </a:xfrm>
        </p:spPr>
        <p:txBody>
          <a:bodyPr rtlCol="0">
            <a:normAutofit fontScale="77500" lnSpcReduction="20000"/>
          </a:bodyPr>
          <a:lstStyle/>
          <a:p>
            <a:pPr algn="just" fontAlgn="auto">
              <a:spcAft>
                <a:spcPts val="0"/>
              </a:spcAft>
              <a:buFont typeface="Wingdings 3" charset="2"/>
              <a:buChar char=""/>
              <a:defRPr/>
            </a:pPr>
            <a:r>
              <a:rPr lang="en-IN" dirty="0">
                <a:solidFill>
                  <a:schemeClr val="tx1">
                    <a:lumMod val="75000"/>
                    <a:lumOff val="25000"/>
                  </a:schemeClr>
                </a:solidFill>
              </a:rPr>
              <a:t>Sunsar Logistics is the corporation </a:t>
            </a:r>
            <a:r>
              <a:rPr lang="en-IN" dirty="0" err="1">
                <a:solidFill>
                  <a:schemeClr val="tx1">
                    <a:lumMod val="75000"/>
                    <a:lumOff val="25000"/>
                  </a:schemeClr>
                </a:solidFill>
              </a:rPr>
              <a:t>genesised</a:t>
            </a:r>
            <a:r>
              <a:rPr lang="en-IN" dirty="0">
                <a:solidFill>
                  <a:schemeClr val="tx1">
                    <a:lumMod val="75000"/>
                    <a:lumOff val="25000"/>
                  </a:schemeClr>
                </a:solidFill>
              </a:rPr>
              <a:t> from </a:t>
            </a:r>
            <a:r>
              <a:rPr lang="en-IN" dirty="0" err="1">
                <a:solidFill>
                  <a:schemeClr val="tx1">
                    <a:lumMod val="75000"/>
                    <a:lumOff val="25000"/>
                  </a:schemeClr>
                </a:solidFill>
              </a:rPr>
              <a:t>Ramda</a:t>
            </a:r>
            <a:r>
              <a:rPr lang="en-IN" dirty="0">
                <a:solidFill>
                  <a:schemeClr val="tx1">
                    <a:lumMod val="75000"/>
                    <a:lumOff val="25000"/>
                  </a:schemeClr>
                </a:solidFill>
              </a:rPr>
              <a:t> Foods. It was established in 2020 &amp; currently strategic partner in Warehousing &amp; Transportation in India. We are specialize in Transport, Warehousing , Logistics, Packers &amp; Movers, and Door to Door Services</a:t>
            </a:r>
          </a:p>
          <a:p>
            <a:pPr algn="just" fontAlgn="auto">
              <a:spcAft>
                <a:spcPts val="0"/>
              </a:spcAft>
              <a:buFont typeface="Wingdings 3" charset="2"/>
              <a:buChar char=""/>
              <a:defRPr/>
            </a:pPr>
            <a:r>
              <a:rPr lang="en-IN" dirty="0">
                <a:solidFill>
                  <a:schemeClr val="tx1">
                    <a:lumMod val="75000"/>
                    <a:lumOff val="25000"/>
                  </a:schemeClr>
                </a:solidFill>
              </a:rPr>
              <a:t>With Reliability &amp; Timely services, the company has grown progressively to becoming a major &amp; reliable player in the sector. It’s currently serving client in all continents of the world offering tailor-made services suitable for individual needs that start from the point of origin through various custom procedures to the client’s doorstep and ensures that clients get personalized attention.</a:t>
            </a:r>
          </a:p>
          <a:p>
            <a:pPr algn="just" fontAlgn="auto">
              <a:spcAft>
                <a:spcPts val="0"/>
              </a:spcAft>
              <a:buFont typeface="Wingdings 3" charset="2"/>
              <a:buChar char=""/>
              <a:defRPr/>
            </a:pPr>
            <a:r>
              <a:rPr lang="en-IN" dirty="0">
                <a:solidFill>
                  <a:schemeClr val="tx1">
                    <a:lumMod val="75000"/>
                    <a:lumOff val="25000"/>
                  </a:schemeClr>
                </a:solidFill>
              </a:rPr>
              <a:t>Sunsar Logistics has a highly experienced and professional team which offers full range of Logistics, Warehousing, Transportation services and supply chain solutions to our customers in many market sectors.</a:t>
            </a:r>
          </a:p>
          <a:p>
            <a:pPr algn="just" fontAlgn="auto">
              <a:spcAft>
                <a:spcPts val="0"/>
              </a:spcAft>
              <a:buFont typeface="Wingdings 3" charset="2"/>
              <a:buChar char=""/>
              <a:defRPr/>
            </a:pPr>
            <a:r>
              <a:rPr lang="en-IN" dirty="0">
                <a:solidFill>
                  <a:schemeClr val="tx1">
                    <a:lumMod val="75000"/>
                    <a:lumOff val="25000"/>
                  </a:schemeClr>
                </a:solidFill>
              </a:rPr>
              <a:t>Distributions: </a:t>
            </a:r>
          </a:p>
          <a:p>
            <a:pPr marL="0" indent="0" algn="just" fontAlgn="auto">
              <a:spcAft>
                <a:spcPts val="0"/>
              </a:spcAft>
              <a:buFont typeface="Wingdings 3" charset="2"/>
              <a:buNone/>
              <a:defRPr/>
            </a:pPr>
            <a:r>
              <a:rPr lang="en-IN" dirty="0">
                <a:solidFill>
                  <a:schemeClr val="tx1">
                    <a:lumMod val="75000"/>
                    <a:lumOff val="25000"/>
                  </a:schemeClr>
                </a:solidFill>
              </a:rPr>
              <a:t>	Local Trucking (Truck Types include : 4, 8, 10, 12, 15, 20, 25, 30, 35 &amp; 40 tons) &amp; Part Load.</a:t>
            </a:r>
          </a:p>
          <a:p>
            <a:pPr marL="0" indent="0" algn="just" fontAlgn="auto">
              <a:spcAft>
                <a:spcPts val="0"/>
              </a:spcAft>
              <a:buFont typeface="Wingdings 3" charset="2"/>
              <a:buNone/>
              <a:defRPr/>
            </a:pPr>
            <a:r>
              <a:rPr lang="en-IN" dirty="0">
                <a:solidFill>
                  <a:schemeClr val="tx1">
                    <a:lumMod val="75000"/>
                    <a:lumOff val="25000"/>
                  </a:schemeClr>
                </a:solidFill>
              </a:rPr>
              <a:t>	Cross Border Trucking (Truck Types : 14, 17, 20, 22, 24, 28, 30, 32 FT Single &amp; Multi Excel)</a:t>
            </a:r>
          </a:p>
          <a:p>
            <a:pPr marL="0" indent="0" algn="just" fontAlgn="auto">
              <a:spcAft>
                <a:spcPts val="0"/>
              </a:spcAft>
              <a:buFont typeface="Wingdings 3" charset="2"/>
              <a:buNone/>
              <a:defRPr/>
            </a:pPr>
            <a:r>
              <a:rPr lang="en-IN" dirty="0">
                <a:solidFill>
                  <a:schemeClr val="tx1">
                    <a:lumMod val="75000"/>
                    <a:lumOff val="25000"/>
                  </a:schemeClr>
                </a:solidFill>
              </a:rPr>
              <a:t>	Real time status with Global Positioning System (GPS)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EBD0AF0-CCA1-96E5-C8E5-525CA329E2FA}"/>
              </a:ext>
            </a:extLst>
          </p:cNvPr>
          <p:cNvSpPr>
            <a:spLocks noGrp="1"/>
          </p:cNvSpPr>
          <p:nvPr>
            <p:ph type="title"/>
          </p:nvPr>
        </p:nvSpPr>
        <p:spPr/>
        <p:txBody>
          <a:bodyPr/>
          <a:lstStyle/>
          <a:p>
            <a:r>
              <a:rPr lang="en-IN" altLang="en-US"/>
              <a:t>Services</a:t>
            </a:r>
          </a:p>
        </p:txBody>
      </p:sp>
      <p:sp>
        <p:nvSpPr>
          <p:cNvPr id="7171" name="Content Placeholder 2">
            <a:extLst>
              <a:ext uri="{FF2B5EF4-FFF2-40B4-BE49-F238E27FC236}">
                <a16:creationId xmlns:a16="http://schemas.microsoft.com/office/drawing/2014/main" id="{694C028E-0F43-C61A-3EB1-CD82BB8D2580}"/>
              </a:ext>
            </a:extLst>
          </p:cNvPr>
          <p:cNvSpPr>
            <a:spLocks noGrp="1"/>
          </p:cNvSpPr>
          <p:nvPr>
            <p:ph idx="1"/>
          </p:nvPr>
        </p:nvSpPr>
        <p:spPr/>
        <p:txBody>
          <a:bodyPr/>
          <a:lstStyle/>
          <a:p>
            <a:r>
              <a:rPr lang="en-IN" altLang="en-US"/>
              <a:t>Transportation</a:t>
            </a:r>
          </a:p>
          <a:p>
            <a:r>
              <a:rPr lang="en-IN" altLang="en-US"/>
              <a:t>Warehousing </a:t>
            </a:r>
          </a:p>
          <a:p>
            <a:r>
              <a:rPr lang="en-IN" altLang="en-US"/>
              <a:t>Goods Transportation</a:t>
            </a:r>
          </a:p>
          <a:p>
            <a:r>
              <a:rPr lang="en-IN" altLang="en-US"/>
              <a:t>Train Transportation</a:t>
            </a:r>
          </a:p>
          <a:p>
            <a:r>
              <a:rPr lang="en-IN" altLang="en-US"/>
              <a:t>Door To Door</a:t>
            </a:r>
          </a:p>
          <a:p>
            <a:r>
              <a:rPr lang="en-IN" altLang="en-US"/>
              <a:t>Packaging &amp; Movers</a:t>
            </a:r>
          </a:p>
          <a:p>
            <a:r>
              <a:rPr lang="en-IN" altLang="en-US"/>
              <a:t>Office Moves</a:t>
            </a:r>
          </a:p>
          <a:p>
            <a:r>
              <a:rPr lang="en-IN" altLang="en-US"/>
              <a:t>Household Moves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61E1E21-F774-EE8A-EB20-7F33A0C62CD5}"/>
              </a:ext>
            </a:extLst>
          </p:cNvPr>
          <p:cNvSpPr>
            <a:spLocks noGrp="1"/>
          </p:cNvSpPr>
          <p:nvPr>
            <p:ph type="title"/>
          </p:nvPr>
        </p:nvSpPr>
        <p:spPr/>
        <p:txBody>
          <a:bodyPr/>
          <a:lstStyle/>
          <a:p>
            <a:r>
              <a:rPr lang="en-IN" altLang="en-US"/>
              <a:t>The Company	</a:t>
            </a:r>
          </a:p>
        </p:txBody>
      </p:sp>
      <p:sp>
        <p:nvSpPr>
          <p:cNvPr id="3" name="Content Placeholder 2">
            <a:extLst>
              <a:ext uri="{FF2B5EF4-FFF2-40B4-BE49-F238E27FC236}">
                <a16:creationId xmlns:a16="http://schemas.microsoft.com/office/drawing/2014/main" id="{1FFBADFC-1B33-66EA-5308-5ADA44D82151}"/>
              </a:ext>
            </a:extLst>
          </p:cNvPr>
          <p:cNvSpPr>
            <a:spLocks noGrp="1"/>
          </p:cNvSpPr>
          <p:nvPr>
            <p:ph idx="1"/>
          </p:nvPr>
        </p:nvSpPr>
        <p:spPr/>
        <p:txBody>
          <a:bodyPr rtlCol="0">
            <a:normAutofit/>
          </a:bodyPr>
          <a:lstStyle/>
          <a:p>
            <a:pPr fontAlgn="auto">
              <a:spcAft>
                <a:spcPts val="0"/>
              </a:spcAft>
              <a:buFont typeface="Wingdings 3" charset="2"/>
              <a:buChar char=""/>
              <a:defRPr/>
            </a:pPr>
            <a:r>
              <a:rPr lang="en-IN" dirty="0">
                <a:solidFill>
                  <a:schemeClr val="tx1">
                    <a:lumMod val="75000"/>
                    <a:lumOff val="25000"/>
                  </a:schemeClr>
                </a:solidFill>
              </a:rPr>
              <a:t>The company has invested tremendously in the latest &amp; relevant technologies in regard to communications, Tracking, Transfers, Transport, Warehousing, Packaging &amp; Storage with SUNSAR LOGISTICS, so goods are not only secure with SUNSAR LOGISTICS, but clients always remains informed as to the  where about their goods all through the way. </a:t>
            </a:r>
          </a:p>
          <a:p>
            <a:pPr marL="0" indent="0" fontAlgn="auto">
              <a:spcAft>
                <a:spcPts val="0"/>
              </a:spcAft>
              <a:buFont typeface="Wingdings 3" charset="2"/>
              <a:buNone/>
              <a:defRPr/>
            </a:pPr>
            <a:endParaRPr lang="en-IN" dirty="0">
              <a:solidFill>
                <a:schemeClr val="tx1">
                  <a:lumMod val="75000"/>
                  <a:lumOff val="25000"/>
                </a:schemeClr>
              </a:solidFill>
            </a:endParaRPr>
          </a:p>
          <a:p>
            <a:pPr marL="0" indent="0" fontAlgn="auto">
              <a:spcAft>
                <a:spcPts val="0"/>
              </a:spcAft>
              <a:buFont typeface="Wingdings 3" charset="2"/>
              <a:buNone/>
              <a:defRPr/>
            </a:pPr>
            <a:endParaRPr lang="en-IN" dirty="0">
              <a:solidFill>
                <a:schemeClr val="tx1">
                  <a:lumMod val="75000"/>
                  <a:lumOff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DD2F909-D5FF-0497-DE37-2243665554B5}"/>
              </a:ext>
            </a:extLst>
          </p:cNvPr>
          <p:cNvSpPr>
            <a:spLocks noGrp="1"/>
          </p:cNvSpPr>
          <p:nvPr>
            <p:ph type="title"/>
          </p:nvPr>
        </p:nvSpPr>
        <p:spPr/>
        <p:txBody>
          <a:bodyPr/>
          <a:lstStyle/>
          <a:p>
            <a:r>
              <a:rPr lang="en-IN" altLang="en-US"/>
              <a:t>Core Values</a:t>
            </a:r>
          </a:p>
        </p:txBody>
      </p:sp>
      <p:sp>
        <p:nvSpPr>
          <p:cNvPr id="3" name="Content Placeholder 2">
            <a:extLst>
              <a:ext uri="{FF2B5EF4-FFF2-40B4-BE49-F238E27FC236}">
                <a16:creationId xmlns:a16="http://schemas.microsoft.com/office/drawing/2014/main" id="{CF8340E6-3846-F83F-7AF7-7B3ADF12A0C3}"/>
              </a:ext>
            </a:extLst>
          </p:cNvPr>
          <p:cNvSpPr>
            <a:spLocks noGrp="1"/>
          </p:cNvSpPr>
          <p:nvPr>
            <p:ph idx="1"/>
          </p:nvPr>
        </p:nvSpPr>
        <p:spPr/>
        <p:txBody>
          <a:bodyPr rtlCol="0">
            <a:normAutofit/>
          </a:bodyPr>
          <a:lstStyle/>
          <a:p>
            <a:pPr fontAlgn="auto">
              <a:spcAft>
                <a:spcPts val="0"/>
              </a:spcAft>
              <a:buFont typeface="Wingdings 3" charset="2"/>
              <a:buChar char=""/>
              <a:defRPr/>
            </a:pPr>
            <a:r>
              <a:rPr lang="en-IN" dirty="0">
                <a:solidFill>
                  <a:schemeClr val="tx1">
                    <a:lumMod val="75000"/>
                    <a:lumOff val="25000"/>
                  </a:schemeClr>
                </a:solidFill>
              </a:rPr>
              <a:t>Timeliness</a:t>
            </a:r>
          </a:p>
          <a:p>
            <a:pPr marL="0" indent="0" fontAlgn="auto">
              <a:spcAft>
                <a:spcPts val="0"/>
              </a:spcAft>
              <a:buFont typeface="Wingdings 3" charset="2"/>
              <a:buNone/>
              <a:defRPr/>
            </a:pPr>
            <a:endParaRPr lang="en-IN" dirty="0">
              <a:solidFill>
                <a:schemeClr val="tx1">
                  <a:lumMod val="75000"/>
                  <a:lumOff val="25000"/>
                </a:schemeClr>
              </a:solidFill>
            </a:endParaRPr>
          </a:p>
          <a:p>
            <a:pPr fontAlgn="auto">
              <a:spcAft>
                <a:spcPts val="0"/>
              </a:spcAft>
              <a:buFont typeface="Wingdings 3" charset="2"/>
              <a:buChar char=""/>
              <a:defRPr/>
            </a:pPr>
            <a:r>
              <a:rPr lang="en-IN" dirty="0">
                <a:solidFill>
                  <a:schemeClr val="tx1">
                    <a:lumMod val="75000"/>
                    <a:lumOff val="25000"/>
                  </a:schemeClr>
                </a:solidFill>
              </a:rPr>
              <a:t>Sense of Urgency</a:t>
            </a:r>
          </a:p>
          <a:p>
            <a:pPr marL="0" indent="0" fontAlgn="auto">
              <a:spcAft>
                <a:spcPts val="0"/>
              </a:spcAft>
              <a:buFont typeface="Wingdings 3" charset="2"/>
              <a:buNone/>
              <a:defRPr/>
            </a:pPr>
            <a:endParaRPr lang="en-IN" dirty="0">
              <a:solidFill>
                <a:schemeClr val="tx1">
                  <a:lumMod val="75000"/>
                  <a:lumOff val="25000"/>
                </a:schemeClr>
              </a:solidFill>
            </a:endParaRPr>
          </a:p>
          <a:p>
            <a:pPr fontAlgn="auto">
              <a:spcAft>
                <a:spcPts val="0"/>
              </a:spcAft>
              <a:buFont typeface="Wingdings 3" charset="2"/>
              <a:buChar char=""/>
              <a:defRPr/>
            </a:pPr>
            <a:r>
              <a:rPr lang="en-IN" dirty="0">
                <a:solidFill>
                  <a:schemeClr val="tx1">
                    <a:lumMod val="75000"/>
                    <a:lumOff val="25000"/>
                  </a:schemeClr>
                </a:solidFill>
              </a:rPr>
              <a:t>Integrity</a:t>
            </a:r>
          </a:p>
          <a:p>
            <a:pPr marL="0" indent="0" fontAlgn="auto">
              <a:spcAft>
                <a:spcPts val="0"/>
              </a:spcAft>
              <a:buFont typeface="Wingdings 3" charset="2"/>
              <a:buNone/>
              <a:defRPr/>
            </a:pPr>
            <a:endParaRPr lang="en-IN" dirty="0">
              <a:solidFill>
                <a:schemeClr val="tx1">
                  <a:lumMod val="75000"/>
                  <a:lumOff val="25000"/>
                </a:schemeClr>
              </a:solidFill>
            </a:endParaRPr>
          </a:p>
          <a:p>
            <a:pPr fontAlgn="auto">
              <a:spcAft>
                <a:spcPts val="0"/>
              </a:spcAft>
              <a:buFont typeface="Wingdings 3" charset="2"/>
              <a:buChar char=""/>
              <a:defRPr/>
            </a:pPr>
            <a:r>
              <a:rPr lang="en-IN" dirty="0">
                <a:solidFill>
                  <a:schemeClr val="tx1">
                    <a:lumMod val="75000"/>
                    <a:lumOff val="25000"/>
                  </a:schemeClr>
                </a:solidFill>
              </a:rPr>
              <a:t>Caring Attitude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9806A68-BBA2-2392-2708-00E14541AEE0}"/>
              </a:ext>
            </a:extLst>
          </p:cNvPr>
          <p:cNvSpPr>
            <a:spLocks noGrp="1"/>
          </p:cNvSpPr>
          <p:nvPr>
            <p:ph type="title"/>
          </p:nvPr>
        </p:nvSpPr>
        <p:spPr/>
        <p:txBody>
          <a:bodyPr/>
          <a:lstStyle/>
          <a:p>
            <a:r>
              <a:rPr lang="en-IN" altLang="en-US"/>
              <a:t>Values</a:t>
            </a:r>
          </a:p>
        </p:txBody>
      </p:sp>
      <p:sp>
        <p:nvSpPr>
          <p:cNvPr id="3" name="Content Placeholder 2">
            <a:extLst>
              <a:ext uri="{FF2B5EF4-FFF2-40B4-BE49-F238E27FC236}">
                <a16:creationId xmlns:a16="http://schemas.microsoft.com/office/drawing/2014/main" id="{CFEC2797-ABD2-9CA3-512C-754645D2E8C0}"/>
              </a:ext>
            </a:extLst>
          </p:cNvPr>
          <p:cNvSpPr>
            <a:spLocks noGrp="1"/>
          </p:cNvSpPr>
          <p:nvPr>
            <p:ph idx="1"/>
          </p:nvPr>
        </p:nvSpPr>
        <p:spPr/>
        <p:txBody>
          <a:bodyPr rtlCol="0">
            <a:normAutofit/>
          </a:bodyPr>
          <a:lstStyle/>
          <a:p>
            <a:pPr fontAlgn="auto">
              <a:spcAft>
                <a:spcPts val="0"/>
              </a:spcAft>
              <a:buFont typeface="Wingdings 3" charset="2"/>
              <a:buChar char=""/>
              <a:defRPr/>
            </a:pPr>
            <a:r>
              <a:rPr lang="en-IN" dirty="0">
                <a:solidFill>
                  <a:schemeClr val="tx1">
                    <a:lumMod val="75000"/>
                    <a:lumOff val="25000"/>
                  </a:schemeClr>
                </a:solidFill>
              </a:rPr>
              <a:t>Timeliness : We thrive on challenges and perform our activities with high sense of urgency.</a:t>
            </a:r>
          </a:p>
          <a:p>
            <a:pPr marL="0" indent="0" fontAlgn="auto">
              <a:spcAft>
                <a:spcPts val="0"/>
              </a:spcAft>
              <a:buFont typeface="Wingdings 3" charset="2"/>
              <a:buNone/>
              <a:defRPr/>
            </a:pPr>
            <a:endParaRPr lang="en-IN" dirty="0">
              <a:solidFill>
                <a:schemeClr val="tx1">
                  <a:lumMod val="75000"/>
                  <a:lumOff val="25000"/>
                </a:schemeClr>
              </a:solidFill>
            </a:endParaRPr>
          </a:p>
          <a:p>
            <a:pPr fontAlgn="auto">
              <a:spcAft>
                <a:spcPts val="0"/>
              </a:spcAft>
              <a:buFont typeface="Wingdings 3" charset="2"/>
              <a:buChar char=""/>
              <a:defRPr/>
            </a:pPr>
            <a:r>
              <a:rPr lang="en-IN" dirty="0">
                <a:solidFill>
                  <a:schemeClr val="tx1">
                    <a:lumMod val="75000"/>
                    <a:lumOff val="25000"/>
                  </a:schemeClr>
                </a:solidFill>
              </a:rPr>
              <a:t>Integrity : We are honest and trustworthy. We accept responsibility for our actions and follow through on promises  &amp; commitments.</a:t>
            </a:r>
          </a:p>
          <a:p>
            <a:pPr marL="0" indent="0" fontAlgn="auto">
              <a:spcAft>
                <a:spcPts val="0"/>
              </a:spcAft>
              <a:buFont typeface="Wingdings 3" charset="2"/>
              <a:buNone/>
              <a:defRPr/>
            </a:pPr>
            <a:endParaRPr lang="en-IN" dirty="0">
              <a:solidFill>
                <a:schemeClr val="tx1">
                  <a:lumMod val="75000"/>
                  <a:lumOff val="25000"/>
                </a:schemeClr>
              </a:solidFill>
            </a:endParaRPr>
          </a:p>
          <a:p>
            <a:pPr fontAlgn="auto">
              <a:spcAft>
                <a:spcPts val="0"/>
              </a:spcAft>
              <a:buFont typeface="Wingdings 3" charset="2"/>
              <a:buChar char=""/>
              <a:defRPr/>
            </a:pPr>
            <a:r>
              <a:rPr lang="en-IN" dirty="0">
                <a:solidFill>
                  <a:schemeClr val="tx1">
                    <a:lumMod val="75000"/>
                    <a:lumOff val="25000"/>
                  </a:schemeClr>
                </a:solidFill>
              </a:rPr>
              <a:t>Quality : We take pride in what we do and deliver high quality service to our clients and partners.</a:t>
            </a:r>
          </a:p>
          <a:p>
            <a:pPr marL="0" indent="0" fontAlgn="auto">
              <a:spcAft>
                <a:spcPts val="0"/>
              </a:spcAft>
              <a:buFont typeface="Wingdings 3" charset="2"/>
              <a:buNone/>
              <a:defRPr/>
            </a:pPr>
            <a:r>
              <a:rPr lang="en-IN" dirty="0">
                <a:solidFill>
                  <a:schemeClr val="tx1">
                    <a:lumMod val="75000"/>
                    <a:lumOff val="25000"/>
                  </a:schemeClr>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E25C970-43B7-38ED-EBBF-41599122341C}"/>
              </a:ext>
            </a:extLst>
          </p:cNvPr>
          <p:cNvSpPr>
            <a:spLocks noGrp="1"/>
          </p:cNvSpPr>
          <p:nvPr>
            <p:ph type="title"/>
          </p:nvPr>
        </p:nvSpPr>
        <p:spPr>
          <a:xfrm>
            <a:off x="424828" y="163512"/>
            <a:ext cx="8596312" cy="1320800"/>
          </a:xfrm>
        </p:spPr>
        <p:txBody>
          <a:bodyPr/>
          <a:lstStyle/>
          <a:p>
            <a:r>
              <a:rPr lang="en-IN" altLang="en-US" dirty="0"/>
              <a:t>Our Clients</a:t>
            </a:r>
          </a:p>
        </p:txBody>
      </p:sp>
      <p:pic>
        <p:nvPicPr>
          <p:cNvPr id="11267" name="Picture 3">
            <a:extLst>
              <a:ext uri="{FF2B5EF4-FFF2-40B4-BE49-F238E27FC236}">
                <a16:creationId xmlns:a16="http://schemas.microsoft.com/office/drawing/2014/main" id="{809CDCBF-F7A2-86D4-F270-A71C431EBB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96690" y="900908"/>
            <a:ext cx="1652587" cy="1335087"/>
          </a:xfrm>
        </p:spPr>
      </p:pic>
      <p:pic>
        <p:nvPicPr>
          <p:cNvPr id="11268" name="Picture 7">
            <a:extLst>
              <a:ext uri="{FF2B5EF4-FFF2-40B4-BE49-F238E27FC236}">
                <a16:creationId xmlns:a16="http://schemas.microsoft.com/office/drawing/2014/main" id="{5B05781D-2D5B-C33F-87BD-1C9488983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972" y="674635"/>
            <a:ext cx="280987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a:extLst>
              <a:ext uri="{FF2B5EF4-FFF2-40B4-BE49-F238E27FC236}">
                <a16:creationId xmlns:a16="http://schemas.microsoft.com/office/drawing/2014/main" id="{4091C67B-7D89-70FD-0B43-496205252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876" y="3272397"/>
            <a:ext cx="23336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a:extLst>
              <a:ext uri="{FF2B5EF4-FFF2-40B4-BE49-F238E27FC236}">
                <a16:creationId xmlns:a16="http://schemas.microsoft.com/office/drawing/2014/main" id="{CEF91DBF-7C7D-6878-CDF4-603AB0501B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875" y="828675"/>
            <a:ext cx="19526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622A912-0B4F-D148-E91C-86B3DE06F7E1}"/>
              </a:ext>
            </a:extLst>
          </p:cNvPr>
          <p:cNvPicPr>
            <a:picLocks noChangeAspect="1"/>
          </p:cNvPicPr>
          <p:nvPr/>
        </p:nvPicPr>
        <p:blipFill>
          <a:blip r:embed="rId6"/>
          <a:stretch>
            <a:fillRect/>
          </a:stretch>
        </p:blipFill>
        <p:spPr>
          <a:xfrm>
            <a:off x="3532358" y="2656036"/>
            <a:ext cx="2381250" cy="2257425"/>
          </a:xfrm>
          <a:prstGeom prst="rect">
            <a:avLst/>
          </a:prstGeom>
        </p:spPr>
      </p:pic>
      <p:pic>
        <p:nvPicPr>
          <p:cNvPr id="5" name="Picture 4">
            <a:extLst>
              <a:ext uri="{FF2B5EF4-FFF2-40B4-BE49-F238E27FC236}">
                <a16:creationId xmlns:a16="http://schemas.microsoft.com/office/drawing/2014/main" id="{ADA6E688-0E35-39E6-8356-B91551CEB864}"/>
              </a:ext>
            </a:extLst>
          </p:cNvPr>
          <p:cNvPicPr>
            <a:picLocks noChangeAspect="1"/>
          </p:cNvPicPr>
          <p:nvPr/>
        </p:nvPicPr>
        <p:blipFill>
          <a:blip r:embed="rId7"/>
          <a:stretch>
            <a:fillRect/>
          </a:stretch>
        </p:blipFill>
        <p:spPr>
          <a:xfrm>
            <a:off x="4411360" y="2750247"/>
            <a:ext cx="6328719" cy="2069004"/>
          </a:xfrm>
          <a:prstGeom prst="rect">
            <a:avLst/>
          </a:prstGeom>
        </p:spPr>
      </p:pic>
      <p:pic>
        <p:nvPicPr>
          <p:cNvPr id="7" name="Picture 6">
            <a:extLst>
              <a:ext uri="{FF2B5EF4-FFF2-40B4-BE49-F238E27FC236}">
                <a16:creationId xmlns:a16="http://schemas.microsoft.com/office/drawing/2014/main" id="{180E2FDF-0E8D-A0E0-3861-EB0A8772E6AD}"/>
              </a:ext>
            </a:extLst>
          </p:cNvPr>
          <p:cNvPicPr>
            <a:picLocks noChangeAspect="1"/>
          </p:cNvPicPr>
          <p:nvPr/>
        </p:nvPicPr>
        <p:blipFill>
          <a:blip r:embed="rId8"/>
          <a:stretch>
            <a:fillRect/>
          </a:stretch>
        </p:blipFill>
        <p:spPr>
          <a:xfrm>
            <a:off x="580767" y="5126828"/>
            <a:ext cx="3509319" cy="1168729"/>
          </a:xfrm>
          <a:prstGeom prst="rect">
            <a:avLst/>
          </a:prstGeom>
        </p:spPr>
      </p:pic>
      <p:pic>
        <p:nvPicPr>
          <p:cNvPr id="11272" name="Picture 8" descr="Logo">
            <a:extLst>
              <a:ext uri="{FF2B5EF4-FFF2-40B4-BE49-F238E27FC236}">
                <a16:creationId xmlns:a16="http://schemas.microsoft.com/office/drawing/2014/main" id="{A165B1D6-1DAC-E8BD-44CB-5F73FE9F0C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2612" y="5248151"/>
            <a:ext cx="1660869" cy="1384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706D-7054-6976-5AF1-0C8CA5C8CE2E}"/>
              </a:ext>
            </a:extLst>
          </p:cNvPr>
          <p:cNvSpPr>
            <a:spLocks noGrp="1"/>
          </p:cNvSpPr>
          <p:nvPr>
            <p:ph type="title"/>
          </p:nvPr>
        </p:nvSpPr>
        <p:spPr>
          <a:xfrm>
            <a:off x="674688" y="609600"/>
            <a:ext cx="8540750" cy="4051300"/>
          </a:xfrm>
        </p:spPr>
        <p:txBody>
          <a:bodyPr rtlCol="0">
            <a:normAutofit fontScale="90000"/>
          </a:bodyPr>
          <a:lstStyle/>
          <a:p>
            <a:pPr fontAlgn="auto">
              <a:spcAft>
                <a:spcPts val="0"/>
              </a:spcAft>
              <a:defRPr/>
            </a:pPr>
            <a:br>
              <a:rPr lang="en-IN" dirty="0"/>
            </a:br>
            <a:br>
              <a:rPr lang="en-IN" dirty="0"/>
            </a:br>
            <a:r>
              <a:rPr lang="en-IN" dirty="0"/>
              <a:t>Vision </a:t>
            </a:r>
            <a:br>
              <a:rPr lang="en-IN" dirty="0"/>
            </a:br>
            <a:br>
              <a:rPr lang="en-IN" sz="1600" dirty="0"/>
            </a:br>
            <a:r>
              <a:rPr lang="en-IN" sz="1600" dirty="0">
                <a:solidFill>
                  <a:schemeClr val="tx1"/>
                </a:solidFill>
                <a:latin typeface="+mn-lt"/>
              </a:rPr>
              <a:t>To be the problem solver and market leader by offering reliable ,cost  effective and secure worldwide  logistic solutions Where our customers feel benefited and satisfied through our professional  behaviour  and personalized relationships.</a:t>
            </a:r>
            <a:br>
              <a:rPr lang="en-IN" sz="1600" dirty="0"/>
            </a:br>
            <a:r>
              <a:rPr lang="en-IN" dirty="0"/>
              <a:t>Mission</a:t>
            </a:r>
            <a:br>
              <a:rPr lang="en-IN" dirty="0"/>
            </a:br>
            <a:br>
              <a:rPr lang="en-IN" sz="1600" dirty="0"/>
            </a:br>
            <a:r>
              <a:rPr lang="en-IN" sz="1600" dirty="0">
                <a:solidFill>
                  <a:schemeClr val="tx1"/>
                </a:solidFill>
                <a:latin typeface="+mn-lt"/>
              </a:rPr>
              <a:t>To be </a:t>
            </a:r>
            <a:r>
              <a:rPr lang="en-IN" sz="1600">
                <a:solidFill>
                  <a:schemeClr val="tx1"/>
                </a:solidFill>
                <a:latin typeface="+mn-lt"/>
              </a:rPr>
              <a:t>provide plethora </a:t>
            </a:r>
            <a:r>
              <a:rPr lang="en-IN" sz="1600" dirty="0">
                <a:solidFill>
                  <a:schemeClr val="tx1"/>
                </a:solidFill>
                <a:latin typeface="+mn-lt"/>
              </a:rPr>
              <a:t>of choice for innovative and qualitative  logistical solutions.</a:t>
            </a:r>
            <a:br>
              <a:rPr lang="en-IN" sz="1600" dirty="0">
                <a:solidFill>
                  <a:schemeClr val="tx1"/>
                </a:solidFill>
                <a:latin typeface="+mn-lt"/>
              </a:rPr>
            </a:br>
            <a:br>
              <a:rPr lang="en-IN" dirty="0"/>
            </a:br>
            <a:br>
              <a:rPr lang="en-IN" dirty="0"/>
            </a:br>
            <a:br>
              <a:rPr lang="en-IN" dirty="0"/>
            </a:b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AA59215-E9EE-458B-8FD3-B8392F49BFF5}"/>
              </a:ext>
            </a:extLst>
          </p:cNvPr>
          <p:cNvSpPr>
            <a:spLocks noGrp="1"/>
          </p:cNvSpPr>
          <p:nvPr>
            <p:ph type="title"/>
          </p:nvPr>
        </p:nvSpPr>
        <p:spPr>
          <a:xfrm>
            <a:off x="677863" y="0"/>
            <a:ext cx="8596312" cy="822325"/>
          </a:xfrm>
        </p:spPr>
        <p:txBody>
          <a:bodyPr/>
          <a:lstStyle/>
          <a:p>
            <a:r>
              <a:rPr lang="en-IN" altLang="en-US"/>
              <a:t>Warehousing </a:t>
            </a:r>
          </a:p>
        </p:txBody>
      </p:sp>
      <p:sp>
        <p:nvSpPr>
          <p:cNvPr id="13315" name="Content Placeholder 2">
            <a:extLst>
              <a:ext uri="{FF2B5EF4-FFF2-40B4-BE49-F238E27FC236}">
                <a16:creationId xmlns:a16="http://schemas.microsoft.com/office/drawing/2014/main" id="{48055761-E308-D787-0E3A-E90E4C3B11D4}"/>
              </a:ext>
            </a:extLst>
          </p:cNvPr>
          <p:cNvSpPr>
            <a:spLocks noGrp="1"/>
          </p:cNvSpPr>
          <p:nvPr>
            <p:ph idx="1"/>
          </p:nvPr>
        </p:nvSpPr>
        <p:spPr>
          <a:xfrm>
            <a:off x="677863" y="679450"/>
            <a:ext cx="8596312" cy="444500"/>
          </a:xfrm>
        </p:spPr>
        <p:txBody>
          <a:bodyPr/>
          <a:lstStyle/>
          <a:p>
            <a:r>
              <a:rPr lang="en-IN" altLang="en-US"/>
              <a:t>We provide secure &amp; spacious warehousing &amp; logistics support.</a:t>
            </a:r>
          </a:p>
        </p:txBody>
      </p:sp>
      <p:pic>
        <p:nvPicPr>
          <p:cNvPr id="2050" name="Picture 2">
            <a:extLst>
              <a:ext uri="{FF2B5EF4-FFF2-40B4-BE49-F238E27FC236}">
                <a16:creationId xmlns:a16="http://schemas.microsoft.com/office/drawing/2014/main" id="{3DC393A2-E554-C4B6-A539-85B12A85F197}"/>
              </a:ext>
            </a:extLst>
          </p:cNvPr>
          <p:cNvPicPr>
            <a:picLocks noChangeAspect="1" noChangeArrowheads="1"/>
          </p:cNvPicPr>
          <p:nvPr/>
        </p:nvPicPr>
        <p:blipFill>
          <a:blip r:embed="rId2"/>
          <a:srcRect/>
          <a:stretch>
            <a:fillRect/>
          </a:stretch>
        </p:blipFill>
        <p:spPr bwMode="auto">
          <a:xfrm>
            <a:off x="183034" y="1253598"/>
            <a:ext cx="4234419" cy="29049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1" name="Picture 3">
            <a:extLst>
              <a:ext uri="{FF2B5EF4-FFF2-40B4-BE49-F238E27FC236}">
                <a16:creationId xmlns:a16="http://schemas.microsoft.com/office/drawing/2014/main" id="{8693DC32-C8E6-2341-21FB-9A5CDC127407}"/>
              </a:ext>
            </a:extLst>
          </p:cNvPr>
          <p:cNvPicPr>
            <a:picLocks noChangeAspect="1" noChangeArrowheads="1"/>
          </p:cNvPicPr>
          <p:nvPr/>
        </p:nvPicPr>
        <p:blipFill>
          <a:blip r:embed="rId3"/>
          <a:srcRect/>
          <a:stretch>
            <a:fillRect/>
          </a:stretch>
        </p:blipFill>
        <p:spPr bwMode="auto">
          <a:xfrm>
            <a:off x="4736765" y="1243363"/>
            <a:ext cx="4537237" cy="29254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2" name="Picture 4">
            <a:extLst>
              <a:ext uri="{FF2B5EF4-FFF2-40B4-BE49-F238E27FC236}">
                <a16:creationId xmlns:a16="http://schemas.microsoft.com/office/drawing/2014/main" id="{BCC55117-34BF-83FF-7A5D-C9FC72865981}"/>
              </a:ext>
            </a:extLst>
          </p:cNvPr>
          <p:cNvPicPr>
            <a:picLocks noChangeAspect="1" noChangeArrowheads="1"/>
          </p:cNvPicPr>
          <p:nvPr/>
        </p:nvPicPr>
        <p:blipFill>
          <a:blip r:embed="rId4"/>
          <a:srcRect/>
          <a:stretch>
            <a:fillRect/>
          </a:stretch>
        </p:blipFill>
        <p:spPr bwMode="auto">
          <a:xfrm>
            <a:off x="183034" y="4351386"/>
            <a:ext cx="4234419" cy="24843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4D54D263-7AC4-1868-4D93-A5C41E7EFE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6766" y="4351386"/>
            <a:ext cx="4407234" cy="24843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Facet">
  <a:themeElements>
    <a:clrScheme name="Custom 2">
      <a:dk1>
        <a:sysClr val="windowText" lastClr="000000"/>
      </a:dk1>
      <a:lt1>
        <a:sysClr val="window" lastClr="FFFFFF"/>
      </a:lt1>
      <a:dk2>
        <a:srgbClr val="464646"/>
      </a:dk2>
      <a:lt2>
        <a:srgbClr val="DEF5FA"/>
      </a:lt2>
      <a:accent1>
        <a:srgbClr val="FFC000"/>
      </a:accent1>
      <a:accent2>
        <a:srgbClr val="FF6600"/>
      </a:accent2>
      <a:accent3>
        <a:srgbClr val="FF6600"/>
      </a:accent3>
      <a:accent4>
        <a:srgbClr val="FF6600"/>
      </a:accent4>
      <a:accent5>
        <a:srgbClr val="FF6600"/>
      </a:accent5>
      <a:accent6>
        <a:srgbClr val="FF6600"/>
      </a:accent6>
      <a:hlink>
        <a:srgbClr val="FF6600"/>
      </a:hlink>
      <a:folHlink>
        <a:srgbClr val="FF660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LPL (1)" id="{83A02919-5B65-44D1-94A6-1D38AF72E555}" vid="{41BC312A-2DFB-4AFD-973C-FDBBB8788721}"/>
    </a:ext>
  </a:extLst>
</a:theme>
</file>

<file path=docProps/app.xml><?xml version="1.0" encoding="utf-8"?>
<Properties xmlns="http://schemas.openxmlformats.org/officeDocument/2006/extended-properties" xmlns:vt="http://schemas.openxmlformats.org/officeDocument/2006/docPropsVTypes">
  <Template>Sunsar Logistics Pvt. Ltd. </Template>
  <TotalTime>9</TotalTime>
  <Words>525</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Trebuchet MS</vt:lpstr>
      <vt:lpstr>Arial</vt:lpstr>
      <vt:lpstr>Wingdings 3</vt:lpstr>
      <vt:lpstr>Calibri</vt:lpstr>
      <vt:lpstr>Facet</vt:lpstr>
      <vt:lpstr> SUNSAR LOGISTICS PRIVATE LIMITED</vt:lpstr>
      <vt:lpstr>Introduction</vt:lpstr>
      <vt:lpstr>Services</vt:lpstr>
      <vt:lpstr>The Company </vt:lpstr>
      <vt:lpstr>Core Values</vt:lpstr>
      <vt:lpstr>Values</vt:lpstr>
      <vt:lpstr>Our Clients</vt:lpstr>
      <vt:lpstr>  Vision   To be the problem solver and market leader by offering reliable ,cost  effective and secure worldwide  logistic solutions Where our customers feel benefited and satisfied through our professional  behaviour  and personalized relationships. Mission  To be provide plethora of choice for innovative and qualitative  logistical solutions.    </vt:lpstr>
      <vt:lpstr>Warehousing </vt:lpstr>
      <vt:lpstr>Rates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SUNSAR LOGISTICS PRIVATE LIMITED</dc:title>
  <dc:creator>info sunsarlogistics</dc:creator>
  <cp:lastModifiedBy>info sunsarlogistics</cp:lastModifiedBy>
  <cp:revision>1</cp:revision>
  <dcterms:created xsi:type="dcterms:W3CDTF">2024-02-01T07:34:19Z</dcterms:created>
  <dcterms:modified xsi:type="dcterms:W3CDTF">2024-02-01T07:43:22Z</dcterms:modified>
</cp:coreProperties>
</file>